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3" roundtripDataSignature="AMtx7mjWxeoOpqBSbY6vyUHJ9OVsrvlh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 name="Google Shape;76;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10: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12: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13: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p14: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15: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p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2: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7: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9:notes"/>
          <p:cNvSpPr/>
          <p:nvPr>
            <p:ph idx="2" type="sldImg"/>
          </p:nvPr>
        </p:nvSpPr>
        <p:spPr>
          <a:xfrm>
            <a:off x="381175" y="685800"/>
            <a:ext cx="609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685800" y="1275606"/>
            <a:ext cx="7772400" cy="59588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DC0081"/>
              </a:buClr>
              <a:buSzPts val="4000"/>
              <a:buFont typeface="Calibri"/>
              <a:buNone/>
              <a:defRPr b="1" sz="4000" cap="none">
                <a:solidFill>
                  <a:srgbClr val="DC008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subTitle"/>
          </p:nvPr>
        </p:nvSpPr>
        <p:spPr>
          <a:xfrm>
            <a:off x="683568" y="1871495"/>
            <a:ext cx="7776864" cy="46719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80"/>
              </a:spcBef>
              <a:spcAft>
                <a:spcPts val="0"/>
              </a:spcAft>
              <a:buClr>
                <a:srgbClr val="280099"/>
              </a:buClr>
              <a:buSzPts val="3400"/>
              <a:buChar char="•"/>
              <a:defRPr b="1" i="1" sz="3400">
                <a:solidFill>
                  <a:srgbClr val="280099"/>
                </a:solidFill>
              </a:defRPr>
            </a:lvl1pPr>
            <a:lvl2pPr lvl="1" algn="l">
              <a:lnSpc>
                <a:spcPct val="100000"/>
              </a:lnSpc>
              <a:spcBef>
                <a:spcPts val="360"/>
              </a:spcBef>
              <a:spcAft>
                <a:spcPts val="0"/>
              </a:spcAft>
              <a:buClr>
                <a:srgbClr val="280099"/>
              </a:buClr>
              <a:buSzPts val="1800"/>
              <a:buChar char="–"/>
              <a:defRPr/>
            </a:lvl2pPr>
            <a:lvl3pPr lvl="2" algn="l">
              <a:lnSpc>
                <a:spcPct val="100000"/>
              </a:lnSpc>
              <a:spcBef>
                <a:spcPts val="360"/>
              </a:spcBef>
              <a:spcAft>
                <a:spcPts val="0"/>
              </a:spcAft>
              <a:buClr>
                <a:srgbClr val="280099"/>
              </a:buClr>
              <a:buSzPts val="1800"/>
              <a:buChar char="•"/>
              <a:defRPr/>
            </a:lvl3pPr>
            <a:lvl4pPr lvl="3" algn="l">
              <a:lnSpc>
                <a:spcPct val="100000"/>
              </a:lnSpc>
              <a:spcBef>
                <a:spcPts val="360"/>
              </a:spcBef>
              <a:spcAft>
                <a:spcPts val="0"/>
              </a:spcAft>
              <a:buClr>
                <a:srgbClr val="280099"/>
              </a:buClr>
              <a:buSzPts val="1800"/>
              <a:buChar char="–"/>
              <a:defRPr/>
            </a:lvl4pPr>
            <a:lvl5pPr lvl="4" algn="l">
              <a:lnSpc>
                <a:spcPct val="100000"/>
              </a:lnSpc>
              <a:spcBef>
                <a:spcPts val="360"/>
              </a:spcBef>
              <a:spcAft>
                <a:spcPts val="0"/>
              </a:spcAft>
              <a:buClr>
                <a:srgbClr val="280099"/>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sp>
        <p:nvSpPr>
          <p:cNvPr id="14" name="Google Shape;14;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8" name="Google Shape;5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2" name="Google Shape;62;p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4" name="Google Shape;6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3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7" name="Google Shape;6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3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3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1" name="Google Shape;7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9"/>
          <p:cNvSpPr txBox="1"/>
          <p:nvPr>
            <p:ph type="title"/>
          </p:nvPr>
        </p:nvSpPr>
        <p:spPr>
          <a:xfrm>
            <a:off x="1921822" y="0"/>
            <a:ext cx="6764977" cy="617042"/>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rgbClr val="0070C0"/>
              </a:buClr>
              <a:buSzPts val="3600"/>
              <a:buFont typeface="Calibri"/>
              <a:buNone/>
              <a:defRPr b="1" sz="3600">
                <a:solidFill>
                  <a:srgbClr val="0070C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 type="body"/>
          </p:nvPr>
        </p:nvSpPr>
        <p:spPr>
          <a:xfrm>
            <a:off x="457200" y="732235"/>
            <a:ext cx="8229600" cy="405155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rgbClr val="280099"/>
              </a:buClr>
              <a:buSzPts val="1800"/>
              <a:buChar char="•"/>
              <a:defRPr/>
            </a:lvl1pPr>
            <a:lvl2pPr indent="-342900" lvl="1" marL="914400" algn="l">
              <a:lnSpc>
                <a:spcPct val="100000"/>
              </a:lnSpc>
              <a:spcBef>
                <a:spcPts val="360"/>
              </a:spcBef>
              <a:spcAft>
                <a:spcPts val="0"/>
              </a:spcAft>
              <a:buClr>
                <a:srgbClr val="280099"/>
              </a:buClr>
              <a:buSzPts val="1800"/>
              <a:buChar char="–"/>
              <a:defRPr/>
            </a:lvl2pPr>
            <a:lvl3pPr indent="-342900" lvl="2" marL="1371600" algn="l">
              <a:lnSpc>
                <a:spcPct val="100000"/>
              </a:lnSpc>
              <a:spcBef>
                <a:spcPts val="360"/>
              </a:spcBef>
              <a:spcAft>
                <a:spcPts val="0"/>
              </a:spcAft>
              <a:buClr>
                <a:srgbClr val="280099"/>
              </a:buClr>
              <a:buSzPts val="1800"/>
              <a:buChar char="•"/>
              <a:defRPr/>
            </a:lvl3pPr>
            <a:lvl4pPr indent="-342900" lvl="3" marL="1828800" algn="l">
              <a:lnSpc>
                <a:spcPct val="100000"/>
              </a:lnSpc>
              <a:spcBef>
                <a:spcPts val="360"/>
              </a:spcBef>
              <a:spcAft>
                <a:spcPts val="0"/>
              </a:spcAft>
              <a:buClr>
                <a:srgbClr val="280099"/>
              </a:buClr>
              <a:buSzPts val="1800"/>
              <a:buChar char="–"/>
              <a:defRPr/>
            </a:lvl4pPr>
            <a:lvl5pPr indent="-342900" lvl="4" marL="2286000" algn="l">
              <a:lnSpc>
                <a:spcPct val="100000"/>
              </a:lnSpc>
              <a:spcBef>
                <a:spcPts val="360"/>
              </a:spcBef>
              <a:spcAft>
                <a:spcPts val="0"/>
              </a:spcAft>
              <a:buClr>
                <a:srgbClr val="280099"/>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20" name="Google Shape;20;p19"/>
          <p:cNvCxnSpPr/>
          <p:nvPr/>
        </p:nvCxnSpPr>
        <p:spPr>
          <a:xfrm flipH="1" rot="10800000">
            <a:off x="457200" y="617041"/>
            <a:ext cx="8229600" cy="11837"/>
          </a:xfrm>
          <a:prstGeom prst="straightConnector1">
            <a:avLst/>
          </a:prstGeom>
          <a:noFill/>
          <a:ln cap="flat" cmpd="sng" w="9525">
            <a:solidFill>
              <a:srgbClr val="BD4B48"/>
            </a:solidFill>
            <a:prstDash val="solid"/>
            <a:round/>
            <a:headEnd len="sm" w="sm" type="none"/>
            <a:tailEnd len="sm" w="sm" type="none"/>
          </a:ln>
        </p:spPr>
      </p:cxnSp>
      <p:pic>
        <p:nvPicPr>
          <p:cNvPr id="21" name="Google Shape;21;p19"/>
          <p:cNvPicPr preferRelativeResize="0"/>
          <p:nvPr/>
        </p:nvPicPr>
        <p:blipFill rotWithShape="1">
          <a:blip r:embed="rId2">
            <a:alphaModFix/>
          </a:blip>
          <a:srcRect b="0" l="0" r="0" t="0"/>
          <a:stretch/>
        </p:blipFill>
        <p:spPr>
          <a:xfrm>
            <a:off x="472670" y="12578"/>
            <a:ext cx="1086865" cy="592628"/>
          </a:xfrm>
          <a:prstGeom prst="rect">
            <a:avLst/>
          </a:prstGeom>
          <a:noFill/>
          <a:ln>
            <a:noFill/>
          </a:ln>
        </p:spPr>
      </p:pic>
      <p:sp>
        <p:nvSpPr>
          <p:cNvPr id="22" name="Google Shape;22;p19"/>
          <p:cNvSpPr/>
          <p:nvPr/>
        </p:nvSpPr>
        <p:spPr>
          <a:xfrm>
            <a:off x="444243" y="4872662"/>
            <a:ext cx="874439" cy="27083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fld id="{00000000-1234-1234-1234-123412341234}" type="slidenum">
              <a:rPr b="1" i="0" lang="en-GB" sz="1400" u="none" cap="none" strike="noStrike">
                <a:solidFill>
                  <a:srgbClr val="0070C0"/>
                </a:solidFill>
                <a:latin typeface="Calibri"/>
                <a:ea typeface="Calibri"/>
                <a:cs typeface="Calibri"/>
                <a:sym typeface="Calibri"/>
              </a:rPr>
              <a:t>‹#›</a:t>
            </a:fld>
            <a:r>
              <a:rPr b="1" i="0" lang="en-GB" sz="1400" u="none" cap="none" strike="noStrike">
                <a:solidFill>
                  <a:srgbClr val="0070C0"/>
                </a:solidFill>
                <a:latin typeface="Calibri"/>
                <a:ea typeface="Calibri"/>
                <a:cs typeface="Calibri"/>
                <a:sym typeface="Calibri"/>
              </a:rPr>
              <a:t> / 9</a:t>
            </a:r>
            <a:endParaRPr b="0" i="0" sz="1400" u="none" cap="none" strike="noStrike">
              <a:solidFill>
                <a:srgbClr val="000000"/>
              </a:solidFill>
              <a:latin typeface="Arial"/>
              <a:ea typeface="Arial"/>
              <a:cs typeface="Arial"/>
              <a:sym typeface="Arial"/>
            </a:endParaRPr>
          </a:p>
        </p:txBody>
      </p:sp>
      <p:cxnSp>
        <p:nvCxnSpPr>
          <p:cNvPr id="23" name="Google Shape;23;p19"/>
          <p:cNvCxnSpPr/>
          <p:nvPr/>
        </p:nvCxnSpPr>
        <p:spPr>
          <a:xfrm>
            <a:off x="444243" y="4872662"/>
            <a:ext cx="874439" cy="0"/>
          </a:xfrm>
          <a:prstGeom prst="straightConnector1">
            <a:avLst/>
          </a:prstGeom>
          <a:noFill/>
          <a:ln cap="flat" cmpd="sng" w="9525">
            <a:solidFill>
              <a:srgbClr val="BD4B4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2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5" name="Google Shape;35;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6" name="Google Shape;3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9" name="Google Shape;3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sp>
        <p:nvSpPr>
          <p:cNvPr id="41" name="Google Shape;4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3" name="Google Shape;4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7" name="Google Shape;47;p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 name="Google Shape;5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4" name="Google Shape;54;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 name="Google Shape;5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2.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rgbClr val="280099"/>
              </a:buClr>
              <a:buSzPts val="3200"/>
              <a:buFont typeface="Arial"/>
              <a:buChar char="•"/>
              <a:defRPr b="0" i="0" sz="3200" u="none" cap="none" strike="noStrike">
                <a:solidFill>
                  <a:srgbClr val="280099"/>
                </a:solidFill>
                <a:latin typeface="Calibri"/>
                <a:ea typeface="Calibri"/>
                <a:cs typeface="Calibri"/>
                <a:sym typeface="Calibri"/>
              </a:defRPr>
            </a:lvl1pPr>
            <a:lvl2pPr indent="-406400" lvl="1" marL="914400" marR="0" rtl="0" algn="l">
              <a:lnSpc>
                <a:spcPct val="100000"/>
              </a:lnSpc>
              <a:spcBef>
                <a:spcPts val="560"/>
              </a:spcBef>
              <a:spcAft>
                <a:spcPts val="0"/>
              </a:spcAft>
              <a:buClr>
                <a:srgbClr val="280099"/>
              </a:buClr>
              <a:buSzPts val="2800"/>
              <a:buFont typeface="Arial"/>
              <a:buChar char="–"/>
              <a:defRPr b="0" i="0" sz="2800" u="none" cap="none" strike="noStrike">
                <a:solidFill>
                  <a:srgbClr val="280099"/>
                </a:solidFill>
                <a:latin typeface="Calibri"/>
                <a:ea typeface="Calibri"/>
                <a:cs typeface="Calibri"/>
                <a:sym typeface="Calibri"/>
              </a:defRPr>
            </a:lvl2pPr>
            <a:lvl3pPr indent="-381000" lvl="2" marL="1371600" marR="0" rtl="0" algn="l">
              <a:lnSpc>
                <a:spcPct val="100000"/>
              </a:lnSpc>
              <a:spcBef>
                <a:spcPts val="480"/>
              </a:spcBef>
              <a:spcAft>
                <a:spcPts val="0"/>
              </a:spcAft>
              <a:buClr>
                <a:srgbClr val="280099"/>
              </a:buClr>
              <a:buSzPts val="2400"/>
              <a:buFont typeface="Arial"/>
              <a:buChar char="•"/>
              <a:defRPr b="0" i="0" sz="2400" u="none" cap="none" strike="noStrike">
                <a:solidFill>
                  <a:srgbClr val="280099"/>
                </a:solidFill>
                <a:latin typeface="Calibri"/>
                <a:ea typeface="Calibri"/>
                <a:cs typeface="Calibri"/>
                <a:sym typeface="Calibri"/>
              </a:defRPr>
            </a:lvl3pPr>
            <a:lvl4pPr indent="-355600" lvl="3" marL="1828800" marR="0" rtl="0" algn="l">
              <a:lnSpc>
                <a:spcPct val="100000"/>
              </a:lnSpc>
              <a:spcBef>
                <a:spcPts val="400"/>
              </a:spcBef>
              <a:spcAft>
                <a:spcPts val="0"/>
              </a:spcAft>
              <a:buClr>
                <a:srgbClr val="280099"/>
              </a:buClr>
              <a:buSzPts val="2000"/>
              <a:buFont typeface="Arial"/>
              <a:buChar char="–"/>
              <a:defRPr b="0" i="0" sz="2000" u="none" cap="none" strike="noStrike">
                <a:solidFill>
                  <a:srgbClr val="280099"/>
                </a:solidFill>
                <a:latin typeface="Calibri"/>
                <a:ea typeface="Calibri"/>
                <a:cs typeface="Calibri"/>
                <a:sym typeface="Calibri"/>
              </a:defRPr>
            </a:lvl4pPr>
            <a:lvl5pPr indent="-355600" lvl="4" marL="2286000" marR="0" rtl="0" algn="l">
              <a:lnSpc>
                <a:spcPct val="100000"/>
              </a:lnSpc>
              <a:spcBef>
                <a:spcPts val="400"/>
              </a:spcBef>
              <a:spcAft>
                <a:spcPts val="0"/>
              </a:spcAft>
              <a:buClr>
                <a:srgbClr val="280099"/>
              </a:buClr>
              <a:buSzPts val="2000"/>
              <a:buFont typeface="Arial"/>
              <a:buChar char="»"/>
              <a:defRPr b="0" i="0" sz="2000" u="none" cap="none" strike="noStrike">
                <a:solidFill>
                  <a:srgbClr val="280099"/>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 name="Shape 29"/>
        <p:cNvGrpSpPr/>
        <p:nvPr/>
      </p:nvGrpSpPr>
      <p:grpSpPr>
        <a:xfrm>
          <a:off x="0" y="0"/>
          <a:ext cx="0" cy="0"/>
          <a:chOff x="0" y="0"/>
          <a:chExt cx="0" cy="0"/>
        </a:xfrm>
      </p:grpSpPr>
      <p:sp>
        <p:nvSpPr>
          <p:cNvPr id="30" name="Google Shape;3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1" name="Google Shape;31;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 name="Google Shape;3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6.png"/><Relationship Id="rId9" Type="http://schemas.openxmlformats.org/officeDocument/2006/relationships/image" Target="../media/image29.png"/><Relationship Id="rId5" Type="http://schemas.openxmlformats.org/officeDocument/2006/relationships/image" Target="../media/image44.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6.png"/><Relationship Id="rId9" Type="http://schemas.openxmlformats.org/officeDocument/2006/relationships/image" Target="../media/image29.png"/><Relationship Id="rId5" Type="http://schemas.openxmlformats.org/officeDocument/2006/relationships/image" Target="../media/image44.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43.png"/><Relationship Id="rId10" Type="http://schemas.openxmlformats.org/officeDocument/2006/relationships/image" Target="../media/image29.png"/><Relationship Id="rId9" Type="http://schemas.openxmlformats.org/officeDocument/2006/relationships/image" Target="../media/image26.png"/><Relationship Id="rId5" Type="http://schemas.openxmlformats.org/officeDocument/2006/relationships/image" Target="../media/image38.png"/><Relationship Id="rId6" Type="http://schemas.openxmlformats.org/officeDocument/2006/relationships/image" Target="../media/image53.png"/><Relationship Id="rId7" Type="http://schemas.openxmlformats.org/officeDocument/2006/relationships/image" Target="../media/image39.pn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42.png"/><Relationship Id="rId5" Type="http://schemas.openxmlformats.org/officeDocument/2006/relationships/image" Target="../media/image52.png"/><Relationship Id="rId6" Type="http://schemas.openxmlformats.org/officeDocument/2006/relationships/image" Target="../media/image47.png"/><Relationship Id="rId7"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4.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40.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
          <p:cNvSpPr txBox="1"/>
          <p:nvPr>
            <p:ph type="ctrTitle"/>
          </p:nvPr>
        </p:nvSpPr>
        <p:spPr>
          <a:xfrm>
            <a:off x="508424" y="667633"/>
            <a:ext cx="8382000" cy="6203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70C0"/>
              </a:buClr>
              <a:buSzPts val="3600"/>
              <a:buFont typeface="Calibri"/>
              <a:buNone/>
            </a:pPr>
            <a:r>
              <a:rPr lang="en-GB" sz="3600">
                <a:solidFill>
                  <a:srgbClr val="0070C0"/>
                </a:solidFill>
                <a:latin typeface="Calibri"/>
                <a:ea typeface="Calibri"/>
                <a:cs typeface="Calibri"/>
                <a:sym typeface="Calibri"/>
              </a:rPr>
              <a:t>SWP391: FINAL PROJECT PRESENTATION</a:t>
            </a:r>
            <a:endParaRPr/>
          </a:p>
        </p:txBody>
      </p:sp>
      <p:pic>
        <p:nvPicPr>
          <p:cNvPr id="79" name="Google Shape;79;p1"/>
          <p:cNvPicPr preferRelativeResize="0"/>
          <p:nvPr/>
        </p:nvPicPr>
        <p:blipFill rotWithShape="1">
          <a:blip r:embed="rId3">
            <a:alphaModFix/>
          </a:blip>
          <a:srcRect b="0" l="0" r="0" t="0"/>
          <a:stretch/>
        </p:blipFill>
        <p:spPr>
          <a:xfrm>
            <a:off x="363400" y="103250"/>
            <a:ext cx="1652326" cy="620324"/>
          </a:xfrm>
          <a:prstGeom prst="rect">
            <a:avLst/>
          </a:prstGeom>
          <a:noFill/>
          <a:ln>
            <a:noFill/>
          </a:ln>
        </p:spPr>
      </p:pic>
      <p:sp>
        <p:nvSpPr>
          <p:cNvPr id="80" name="Google Shape;80;p1"/>
          <p:cNvSpPr txBox="1"/>
          <p:nvPr>
            <p:ph idx="4294967295" type="body"/>
          </p:nvPr>
        </p:nvSpPr>
        <p:spPr>
          <a:xfrm>
            <a:off x="4840425" y="2933306"/>
            <a:ext cx="3987600" cy="1794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80099"/>
              </a:buClr>
              <a:buSzPts val="3200"/>
              <a:buNone/>
            </a:pPr>
            <a:r>
              <a:rPr b="1" lang="en-GB" sz="1600">
                <a:solidFill>
                  <a:schemeClr val="dk2"/>
                </a:solidFill>
              </a:rPr>
              <a:t>Group Member:</a:t>
            </a:r>
            <a:endParaRPr b="1" sz="1600">
              <a:solidFill>
                <a:schemeClr val="dk2"/>
              </a:solidFill>
            </a:endParaRPr>
          </a:p>
          <a:p>
            <a:pPr indent="-330200" lvl="0" marL="457200" rtl="0" algn="l">
              <a:spcBef>
                <a:spcPts val="0"/>
              </a:spcBef>
              <a:spcAft>
                <a:spcPts val="0"/>
              </a:spcAft>
              <a:buClr>
                <a:schemeClr val="dk2"/>
              </a:buClr>
              <a:buSzPts val="1600"/>
              <a:buChar char="•"/>
            </a:pPr>
            <a:r>
              <a:rPr b="1" lang="en-GB" sz="1600">
                <a:solidFill>
                  <a:schemeClr val="dk2"/>
                </a:solidFill>
              </a:rPr>
              <a:t>Bùi Hoàng Nguyệt Anh HE180164 (Leader)</a:t>
            </a:r>
            <a:endParaRPr b="1" sz="1600">
              <a:solidFill>
                <a:schemeClr val="dk2"/>
              </a:solidFill>
            </a:endParaRPr>
          </a:p>
          <a:p>
            <a:pPr indent="-330200" lvl="0" marL="457200" rtl="0" algn="l">
              <a:lnSpc>
                <a:spcPct val="100000"/>
              </a:lnSpc>
              <a:spcBef>
                <a:spcPts val="0"/>
              </a:spcBef>
              <a:spcAft>
                <a:spcPts val="0"/>
              </a:spcAft>
              <a:buClr>
                <a:schemeClr val="dk2"/>
              </a:buClr>
              <a:buSzPts val="1600"/>
              <a:buChar char="•"/>
            </a:pPr>
            <a:r>
              <a:rPr b="1" lang="en-GB" sz="1600">
                <a:solidFill>
                  <a:schemeClr val="dk2"/>
                </a:solidFill>
              </a:rPr>
              <a:t>Phạm Chí Dũng HE171832</a:t>
            </a:r>
            <a:endParaRPr b="1" sz="1600">
              <a:solidFill>
                <a:schemeClr val="dk2"/>
              </a:solidFill>
            </a:endParaRPr>
          </a:p>
          <a:p>
            <a:pPr indent="-330200" lvl="0" marL="457200" rtl="0" algn="l">
              <a:spcBef>
                <a:spcPts val="0"/>
              </a:spcBef>
              <a:spcAft>
                <a:spcPts val="0"/>
              </a:spcAft>
              <a:buClr>
                <a:schemeClr val="dk2"/>
              </a:buClr>
              <a:buSzPts val="1600"/>
              <a:buChar char="•"/>
            </a:pPr>
            <a:r>
              <a:rPr b="1" lang="en-GB" sz="1600">
                <a:solidFill>
                  <a:schemeClr val="dk2"/>
                </a:solidFill>
              </a:rPr>
              <a:t>Nguyễn Quốc Long HE172355</a:t>
            </a:r>
            <a:endParaRPr b="1" sz="1600">
              <a:solidFill>
                <a:schemeClr val="dk2"/>
              </a:solidFill>
            </a:endParaRPr>
          </a:p>
          <a:p>
            <a:pPr indent="-330200" lvl="0" marL="457200" rtl="0" algn="l">
              <a:lnSpc>
                <a:spcPct val="100000"/>
              </a:lnSpc>
              <a:spcBef>
                <a:spcPts val="0"/>
              </a:spcBef>
              <a:spcAft>
                <a:spcPts val="0"/>
              </a:spcAft>
              <a:buClr>
                <a:schemeClr val="dk2"/>
              </a:buClr>
              <a:buSzPts val="1600"/>
              <a:buChar char="•"/>
            </a:pPr>
            <a:r>
              <a:rPr b="1" lang="en-GB" sz="1600">
                <a:solidFill>
                  <a:schemeClr val="dk2"/>
                </a:solidFill>
              </a:rPr>
              <a:t>Nguyễn Thùy Linh HE181703</a:t>
            </a:r>
            <a:endParaRPr b="1" sz="1600">
              <a:solidFill>
                <a:schemeClr val="dk2"/>
              </a:solidFill>
            </a:endParaRPr>
          </a:p>
          <a:p>
            <a:pPr indent="-330200" lvl="0" marL="457200" rtl="0" algn="l">
              <a:lnSpc>
                <a:spcPct val="100000"/>
              </a:lnSpc>
              <a:spcBef>
                <a:spcPts val="0"/>
              </a:spcBef>
              <a:spcAft>
                <a:spcPts val="0"/>
              </a:spcAft>
              <a:buClr>
                <a:schemeClr val="dk2"/>
              </a:buClr>
              <a:buSzPts val="1600"/>
              <a:buChar char="•"/>
            </a:pPr>
            <a:r>
              <a:rPr b="1" lang="en-GB" sz="1600">
                <a:solidFill>
                  <a:schemeClr val="dk2"/>
                </a:solidFill>
              </a:rPr>
              <a:t>Nguyễn Thị Thanh HE182518</a:t>
            </a:r>
            <a:endParaRPr b="1" sz="1600">
              <a:solidFill>
                <a:schemeClr val="dk2"/>
              </a:solidFill>
            </a:endParaRPr>
          </a:p>
          <a:p>
            <a:pPr indent="0" lvl="0" marL="0" rtl="0" algn="l">
              <a:lnSpc>
                <a:spcPct val="100000"/>
              </a:lnSpc>
              <a:spcBef>
                <a:spcPts val="0"/>
              </a:spcBef>
              <a:spcAft>
                <a:spcPts val="0"/>
              </a:spcAft>
              <a:buSzPts val="3200"/>
              <a:buNone/>
            </a:pPr>
            <a:r>
              <a:t/>
            </a:r>
            <a:endParaRPr b="1" sz="1600">
              <a:solidFill>
                <a:schemeClr val="dk2"/>
              </a:solidFill>
            </a:endParaRPr>
          </a:p>
        </p:txBody>
      </p:sp>
      <p:sp>
        <p:nvSpPr>
          <p:cNvPr id="81" name="Google Shape;81;p1"/>
          <p:cNvSpPr txBox="1"/>
          <p:nvPr>
            <p:ph idx="4294967295" type="body"/>
          </p:nvPr>
        </p:nvSpPr>
        <p:spPr>
          <a:xfrm>
            <a:off x="1099150" y="2933306"/>
            <a:ext cx="3583200" cy="14404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80099"/>
              </a:buClr>
              <a:buSzPts val="3200"/>
              <a:buNone/>
            </a:pPr>
            <a:r>
              <a:rPr b="1" lang="en-GB" sz="1600">
                <a:solidFill>
                  <a:schemeClr val="dk2"/>
                </a:solidFill>
              </a:rPr>
              <a:t>Supervisor:</a:t>
            </a:r>
            <a:endParaRPr b="1" sz="1600">
              <a:solidFill>
                <a:schemeClr val="dk2"/>
              </a:solidFill>
            </a:endParaRPr>
          </a:p>
          <a:p>
            <a:pPr indent="0" lvl="0" marL="0" rtl="0" algn="l">
              <a:lnSpc>
                <a:spcPct val="100000"/>
              </a:lnSpc>
              <a:spcBef>
                <a:spcPts val="560"/>
              </a:spcBef>
              <a:spcAft>
                <a:spcPts val="0"/>
              </a:spcAft>
              <a:buSzPts val="3200"/>
              <a:buNone/>
            </a:pPr>
            <a:r>
              <a:rPr b="1" lang="en-GB" sz="1600">
                <a:solidFill>
                  <a:schemeClr val="dk2"/>
                </a:solidFill>
              </a:rPr>
              <a:t>Mr.Nguyen Manh Hien</a:t>
            </a:r>
            <a:endParaRPr b="1" sz="1600">
              <a:solidFill>
                <a:schemeClr val="dk2"/>
              </a:solidFill>
            </a:endParaRPr>
          </a:p>
        </p:txBody>
      </p:sp>
      <p:sp>
        <p:nvSpPr>
          <p:cNvPr id="82" name="Google Shape;82;p1"/>
          <p:cNvSpPr txBox="1"/>
          <p:nvPr/>
        </p:nvSpPr>
        <p:spPr>
          <a:xfrm>
            <a:off x="1641900" y="1407088"/>
            <a:ext cx="5577300" cy="77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3000"/>
              <a:buFont typeface="Noto Sans Symbols"/>
              <a:buNone/>
            </a:pPr>
            <a:r>
              <a:rPr b="1" i="1" lang="en-GB" sz="3000" u="none" cap="none" strike="noStrike">
                <a:solidFill>
                  <a:srgbClr val="0070C0"/>
                </a:solidFill>
                <a:latin typeface="Calibri"/>
                <a:ea typeface="Calibri"/>
                <a:cs typeface="Calibri"/>
                <a:sym typeface="Calibri"/>
              </a:rPr>
              <a:t>Children Care System</a:t>
            </a:r>
            <a:endParaRPr b="1" i="1" sz="3000" u="none" cap="none" strike="noStrike">
              <a:solidFill>
                <a:srgbClr val="0070C0"/>
              </a:solidFill>
              <a:latin typeface="Calibri"/>
              <a:ea typeface="Calibri"/>
              <a:cs typeface="Calibri"/>
              <a:sym typeface="Calibri"/>
            </a:endParaRPr>
          </a:p>
          <a:p>
            <a:pPr indent="0" lvl="0" marL="0" marR="0" rtl="0" algn="ctr">
              <a:lnSpc>
                <a:spcPct val="100000"/>
              </a:lnSpc>
              <a:spcBef>
                <a:spcPts val="0"/>
              </a:spcBef>
              <a:spcAft>
                <a:spcPts val="0"/>
              </a:spcAft>
              <a:buClr>
                <a:srgbClr val="0070C0"/>
              </a:buClr>
              <a:buSzPts val="3000"/>
              <a:buFont typeface="Noto Sans Symbols"/>
              <a:buNone/>
            </a:pPr>
            <a:r>
              <a:rPr b="1" i="1" lang="en-GB" sz="3000" u="none" cap="none" strike="noStrike">
                <a:solidFill>
                  <a:srgbClr val="0070C0"/>
                </a:solidFill>
                <a:latin typeface="Calibri"/>
                <a:ea typeface="Calibri"/>
                <a:cs typeface="Calibri"/>
                <a:sym typeface="Calibri"/>
              </a:rPr>
              <a:t>SE1874-SAP</a:t>
            </a:r>
            <a:endParaRPr b="1" i="1" sz="3000" u="none" cap="none" strike="noStrike">
              <a:solidFill>
                <a:srgbClr val="0070C0"/>
              </a:solidFill>
              <a:latin typeface="Calibri"/>
              <a:ea typeface="Calibri"/>
              <a:cs typeface="Calibri"/>
              <a:sym typeface="Calibri"/>
            </a:endParaRPr>
          </a:p>
        </p:txBody>
      </p:sp>
      <p:sp>
        <p:nvSpPr>
          <p:cNvPr id="83" name="Google Shape;83;p1"/>
          <p:cNvSpPr txBox="1"/>
          <p:nvPr/>
        </p:nvSpPr>
        <p:spPr>
          <a:xfrm>
            <a:off x="1641900" y="2287500"/>
            <a:ext cx="5577300" cy="54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3000"/>
              <a:buFont typeface="Noto Sans Symbols"/>
              <a:buNone/>
            </a:pPr>
            <a:r>
              <a:rPr b="1" i="1" lang="en-GB" sz="3000" u="none" cap="none" strike="noStrike">
                <a:solidFill>
                  <a:srgbClr val="0070C0"/>
                </a:solidFill>
                <a:latin typeface="Calibri"/>
                <a:ea typeface="Calibri"/>
                <a:cs typeface="Calibri"/>
                <a:sym typeface="Calibri"/>
              </a:rPr>
              <a:t>Group 3</a:t>
            </a:r>
            <a:endParaRPr b="1" i="1" sz="3000" u="none" cap="none" strike="noStrike">
              <a:solidFill>
                <a:srgbClr val="0070C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txBox="1"/>
          <p:nvPr>
            <p:ph type="title"/>
          </p:nvPr>
        </p:nvSpPr>
        <p:spPr>
          <a:xfrm>
            <a:off x="2124075" y="0"/>
            <a:ext cx="6852300" cy="62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40"/>
              <a:buFont typeface="Calibri"/>
              <a:buNone/>
            </a:pPr>
            <a:r>
              <a:rPr lang="en-GB" sz="2800">
                <a:solidFill>
                  <a:srgbClr val="0070C0"/>
                </a:solidFill>
              </a:rPr>
              <a:t>Demonstration|</a:t>
            </a:r>
            <a:r>
              <a:rPr b="0" lang="en-GB" sz="1200">
                <a:solidFill>
                  <a:srgbClr val="0070C0"/>
                </a:solidFill>
                <a:latin typeface="Arial"/>
                <a:ea typeface="Arial"/>
                <a:cs typeface="Arial"/>
                <a:sym typeface="Arial"/>
              </a:rPr>
              <a:t>  </a:t>
            </a:r>
            <a:r>
              <a:rPr lang="en-GB" sz="2800"/>
              <a:t>Reservation Management</a:t>
            </a:r>
            <a:endParaRPr sz="2800">
              <a:solidFill>
                <a:srgbClr val="0070C0"/>
              </a:solidFill>
            </a:endParaRPr>
          </a:p>
        </p:txBody>
      </p:sp>
      <p:cxnSp>
        <p:nvCxnSpPr>
          <p:cNvPr id="201" name="Google Shape;201;p10"/>
          <p:cNvCxnSpPr>
            <a:endCxn id="202" idx="1"/>
          </p:cNvCxnSpPr>
          <p:nvPr/>
        </p:nvCxnSpPr>
        <p:spPr>
          <a:xfrm>
            <a:off x="775898" y="1202999"/>
            <a:ext cx="1939500" cy="59700"/>
          </a:xfrm>
          <a:prstGeom prst="straightConnector1">
            <a:avLst/>
          </a:prstGeom>
          <a:noFill/>
          <a:ln cap="flat" cmpd="sng" w="9525">
            <a:solidFill>
              <a:schemeClr val="dk2"/>
            </a:solidFill>
            <a:prstDash val="solid"/>
            <a:round/>
            <a:headEnd len="sm" w="sm" type="none"/>
            <a:tailEnd len="med" w="med" type="triangle"/>
          </a:ln>
        </p:spPr>
      </p:cxnSp>
      <p:sp>
        <p:nvSpPr>
          <p:cNvPr id="203" name="Google Shape;203;p10"/>
          <p:cNvSpPr txBox="1"/>
          <p:nvPr/>
        </p:nvSpPr>
        <p:spPr>
          <a:xfrm>
            <a:off x="3762625" y="1583747"/>
            <a:ext cx="9048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204" name="Google Shape;204;p10"/>
          <p:cNvSpPr txBox="1"/>
          <p:nvPr/>
        </p:nvSpPr>
        <p:spPr>
          <a:xfrm>
            <a:off x="1384325" y="836144"/>
            <a:ext cx="16002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Add to cart</a:t>
            </a:r>
            <a:endParaRPr b="0" i="0" sz="1800" u="none" cap="none" strike="noStrike">
              <a:solidFill>
                <a:schemeClr val="dk1"/>
              </a:solidFill>
              <a:latin typeface="Calibri"/>
              <a:ea typeface="Calibri"/>
              <a:cs typeface="Calibri"/>
              <a:sym typeface="Calibri"/>
            </a:endParaRPr>
          </a:p>
        </p:txBody>
      </p:sp>
      <p:cxnSp>
        <p:nvCxnSpPr>
          <p:cNvPr id="205" name="Google Shape;205;p10"/>
          <p:cNvCxnSpPr>
            <a:stCxn id="202" idx="3"/>
            <a:endCxn id="206" idx="1"/>
          </p:cNvCxnSpPr>
          <p:nvPr/>
        </p:nvCxnSpPr>
        <p:spPr>
          <a:xfrm>
            <a:off x="4460321" y="1262699"/>
            <a:ext cx="2865900" cy="153300"/>
          </a:xfrm>
          <a:prstGeom prst="straightConnector1">
            <a:avLst/>
          </a:prstGeom>
          <a:noFill/>
          <a:ln cap="flat" cmpd="sng" w="9525">
            <a:solidFill>
              <a:schemeClr val="dk2"/>
            </a:solidFill>
            <a:prstDash val="solid"/>
            <a:round/>
            <a:headEnd len="sm" w="sm" type="none"/>
            <a:tailEnd len="med" w="med" type="triangle"/>
          </a:ln>
        </p:spPr>
      </p:cxnSp>
      <p:sp>
        <p:nvSpPr>
          <p:cNvPr id="207" name="Google Shape;207;p10"/>
          <p:cNvSpPr txBox="1"/>
          <p:nvPr/>
        </p:nvSpPr>
        <p:spPr>
          <a:xfrm>
            <a:off x="5495475" y="880113"/>
            <a:ext cx="21372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Booking appointment </a:t>
            </a:r>
            <a:endParaRPr b="0" i="0" sz="1800" u="none" cap="none" strike="noStrike">
              <a:solidFill>
                <a:schemeClr val="dk1"/>
              </a:solidFill>
              <a:latin typeface="Calibri"/>
              <a:ea typeface="Calibri"/>
              <a:cs typeface="Calibri"/>
              <a:sym typeface="Calibri"/>
            </a:endParaRPr>
          </a:p>
        </p:txBody>
      </p:sp>
      <p:grpSp>
        <p:nvGrpSpPr>
          <p:cNvPr id="208" name="Google Shape;208;p10"/>
          <p:cNvGrpSpPr/>
          <p:nvPr/>
        </p:nvGrpSpPr>
        <p:grpSpPr>
          <a:xfrm>
            <a:off x="116925" y="724528"/>
            <a:ext cx="1349650" cy="1319560"/>
            <a:chOff x="116925" y="966037"/>
            <a:chExt cx="1349650" cy="1759413"/>
          </a:xfrm>
        </p:grpSpPr>
        <p:pic>
          <p:nvPicPr>
            <p:cNvPr id="209" name="Google Shape;209;p10"/>
            <p:cNvPicPr preferRelativeResize="0"/>
            <p:nvPr/>
          </p:nvPicPr>
          <p:blipFill rotWithShape="1">
            <a:blip r:embed="rId3">
              <a:alphaModFix/>
            </a:blip>
            <a:srcRect b="0" l="0" r="0" t="0"/>
            <a:stretch/>
          </p:blipFill>
          <p:spPr>
            <a:xfrm>
              <a:off x="116925" y="966037"/>
              <a:ext cx="1349650" cy="1349650"/>
            </a:xfrm>
            <a:prstGeom prst="rect">
              <a:avLst/>
            </a:prstGeom>
            <a:noFill/>
            <a:ln>
              <a:noFill/>
            </a:ln>
          </p:spPr>
        </p:pic>
        <p:sp>
          <p:nvSpPr>
            <p:cNvPr id="210" name="Google Shape;210;p10"/>
            <p:cNvSpPr txBox="1"/>
            <p:nvPr/>
          </p:nvSpPr>
          <p:spPr>
            <a:xfrm>
              <a:off x="345175" y="2263750"/>
              <a:ext cx="1086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80099"/>
                  </a:solidFill>
                  <a:latin typeface="Calibri"/>
                  <a:ea typeface="Calibri"/>
                  <a:cs typeface="Calibri"/>
                  <a:sym typeface="Calibri"/>
                </a:rPr>
                <a:t>Customer</a:t>
              </a:r>
              <a:endParaRPr b="0" i="0" sz="1800" u="none" cap="none" strike="noStrike">
                <a:solidFill>
                  <a:srgbClr val="280099"/>
                </a:solidFill>
                <a:latin typeface="Calibri"/>
                <a:ea typeface="Calibri"/>
                <a:cs typeface="Calibri"/>
                <a:sym typeface="Calibri"/>
              </a:endParaRPr>
            </a:p>
          </p:txBody>
        </p:sp>
      </p:grpSp>
      <p:pic>
        <p:nvPicPr>
          <p:cNvPr id="202" name="Google Shape;202;p10"/>
          <p:cNvPicPr preferRelativeResize="0"/>
          <p:nvPr/>
        </p:nvPicPr>
        <p:blipFill rotWithShape="1">
          <a:blip r:embed="rId4">
            <a:alphaModFix/>
          </a:blip>
          <a:srcRect b="0" l="0" r="0" t="0"/>
          <a:stretch/>
        </p:blipFill>
        <p:spPr>
          <a:xfrm>
            <a:off x="2715398" y="800086"/>
            <a:ext cx="1744923" cy="925225"/>
          </a:xfrm>
          <a:prstGeom prst="rect">
            <a:avLst/>
          </a:prstGeom>
          <a:noFill/>
          <a:ln>
            <a:noFill/>
          </a:ln>
        </p:spPr>
      </p:pic>
      <p:pic>
        <p:nvPicPr>
          <p:cNvPr id="206" name="Google Shape;206;p10"/>
          <p:cNvPicPr preferRelativeResize="0"/>
          <p:nvPr/>
        </p:nvPicPr>
        <p:blipFill rotWithShape="1">
          <a:blip r:embed="rId5">
            <a:alphaModFix/>
          </a:blip>
          <a:srcRect b="0" l="0" r="0" t="0"/>
          <a:stretch/>
        </p:blipFill>
        <p:spPr>
          <a:xfrm>
            <a:off x="7326301" y="593500"/>
            <a:ext cx="1349650" cy="1644982"/>
          </a:xfrm>
          <a:prstGeom prst="rect">
            <a:avLst/>
          </a:prstGeom>
          <a:noFill/>
          <a:ln>
            <a:noFill/>
          </a:ln>
        </p:spPr>
      </p:pic>
      <p:pic>
        <p:nvPicPr>
          <p:cNvPr id="211" name="Google Shape;211;p10"/>
          <p:cNvPicPr preferRelativeResize="0"/>
          <p:nvPr/>
        </p:nvPicPr>
        <p:blipFill rotWithShape="1">
          <a:blip r:embed="rId6">
            <a:alphaModFix/>
          </a:blip>
          <a:srcRect b="0" l="0" r="0" t="0"/>
          <a:stretch/>
        </p:blipFill>
        <p:spPr>
          <a:xfrm>
            <a:off x="7089575" y="2797978"/>
            <a:ext cx="2137201" cy="1167186"/>
          </a:xfrm>
          <a:prstGeom prst="rect">
            <a:avLst/>
          </a:prstGeom>
          <a:noFill/>
          <a:ln>
            <a:noFill/>
          </a:ln>
        </p:spPr>
      </p:pic>
      <p:cxnSp>
        <p:nvCxnSpPr>
          <p:cNvPr id="212" name="Google Shape;212;p10"/>
          <p:cNvCxnSpPr>
            <a:stCxn id="206" idx="2"/>
            <a:endCxn id="211" idx="0"/>
          </p:cNvCxnSpPr>
          <p:nvPr/>
        </p:nvCxnSpPr>
        <p:spPr>
          <a:xfrm>
            <a:off x="8001126" y="2238482"/>
            <a:ext cx="156900" cy="559500"/>
          </a:xfrm>
          <a:prstGeom prst="straightConnector1">
            <a:avLst/>
          </a:prstGeom>
          <a:noFill/>
          <a:ln cap="flat" cmpd="sng" w="9525">
            <a:solidFill>
              <a:schemeClr val="dk2"/>
            </a:solidFill>
            <a:prstDash val="solid"/>
            <a:round/>
            <a:headEnd len="sm" w="sm" type="none"/>
            <a:tailEnd len="med" w="med" type="triangle"/>
          </a:ln>
        </p:spPr>
      </p:cxnSp>
      <p:pic>
        <p:nvPicPr>
          <p:cNvPr id="213" name="Google Shape;213;p10"/>
          <p:cNvPicPr preferRelativeResize="0"/>
          <p:nvPr/>
        </p:nvPicPr>
        <p:blipFill rotWithShape="1">
          <a:blip r:embed="rId7">
            <a:alphaModFix/>
          </a:blip>
          <a:srcRect b="0" l="0" r="0" t="0"/>
          <a:stretch/>
        </p:blipFill>
        <p:spPr>
          <a:xfrm>
            <a:off x="4468250" y="3453225"/>
            <a:ext cx="2239729" cy="1305325"/>
          </a:xfrm>
          <a:prstGeom prst="rect">
            <a:avLst/>
          </a:prstGeom>
          <a:noFill/>
          <a:ln>
            <a:noFill/>
          </a:ln>
        </p:spPr>
      </p:pic>
      <p:cxnSp>
        <p:nvCxnSpPr>
          <p:cNvPr id="214" name="Google Shape;214;p10"/>
          <p:cNvCxnSpPr>
            <a:stCxn id="211" idx="1"/>
            <a:endCxn id="213" idx="3"/>
          </p:cNvCxnSpPr>
          <p:nvPr/>
        </p:nvCxnSpPr>
        <p:spPr>
          <a:xfrm flipH="1">
            <a:off x="6707975" y="3381571"/>
            <a:ext cx="381600" cy="724200"/>
          </a:xfrm>
          <a:prstGeom prst="straightConnector1">
            <a:avLst/>
          </a:prstGeom>
          <a:noFill/>
          <a:ln cap="flat" cmpd="sng" w="9525">
            <a:solidFill>
              <a:schemeClr val="dk2"/>
            </a:solidFill>
            <a:prstDash val="solid"/>
            <a:round/>
            <a:headEnd len="sm" w="sm" type="none"/>
            <a:tailEnd len="med" w="med" type="triangle"/>
          </a:ln>
        </p:spPr>
      </p:cxnSp>
      <p:pic>
        <p:nvPicPr>
          <p:cNvPr id="215" name="Google Shape;215;p10"/>
          <p:cNvPicPr preferRelativeResize="0"/>
          <p:nvPr/>
        </p:nvPicPr>
        <p:blipFill rotWithShape="1">
          <a:blip r:embed="rId8">
            <a:alphaModFix/>
          </a:blip>
          <a:srcRect b="0" l="0" r="0" t="0"/>
          <a:stretch/>
        </p:blipFill>
        <p:spPr>
          <a:xfrm>
            <a:off x="2466274" y="3554336"/>
            <a:ext cx="1778050" cy="1204225"/>
          </a:xfrm>
          <a:prstGeom prst="rect">
            <a:avLst/>
          </a:prstGeom>
          <a:noFill/>
          <a:ln>
            <a:noFill/>
          </a:ln>
        </p:spPr>
      </p:pic>
      <p:cxnSp>
        <p:nvCxnSpPr>
          <p:cNvPr id="216" name="Google Shape;216;p10"/>
          <p:cNvCxnSpPr>
            <a:stCxn id="213" idx="1"/>
            <a:endCxn id="215" idx="3"/>
          </p:cNvCxnSpPr>
          <p:nvPr/>
        </p:nvCxnSpPr>
        <p:spPr>
          <a:xfrm flipH="1">
            <a:off x="4244450" y="4105888"/>
            <a:ext cx="223800" cy="50700"/>
          </a:xfrm>
          <a:prstGeom prst="straightConnector1">
            <a:avLst/>
          </a:prstGeom>
          <a:noFill/>
          <a:ln cap="flat" cmpd="sng" w="9525">
            <a:solidFill>
              <a:schemeClr val="dk2"/>
            </a:solidFill>
            <a:prstDash val="solid"/>
            <a:round/>
            <a:headEnd len="sm" w="sm" type="none"/>
            <a:tailEnd len="med" w="med" type="triangle"/>
          </a:ln>
        </p:spPr>
      </p:cxnSp>
      <p:pic>
        <p:nvPicPr>
          <p:cNvPr id="217" name="Google Shape;217;p10"/>
          <p:cNvPicPr preferRelativeResize="0"/>
          <p:nvPr/>
        </p:nvPicPr>
        <p:blipFill rotWithShape="1">
          <a:blip r:embed="rId9">
            <a:alphaModFix/>
          </a:blip>
          <a:srcRect b="-87824" l="-152541" r="-174626" t="-239342"/>
          <a:stretch/>
        </p:blipFill>
        <p:spPr>
          <a:xfrm>
            <a:off x="-3020849" y="-471750"/>
            <a:ext cx="8797198" cy="5143500"/>
          </a:xfrm>
          <a:prstGeom prst="rect">
            <a:avLst/>
          </a:prstGeom>
          <a:noFill/>
          <a:ln>
            <a:noFill/>
          </a:ln>
        </p:spPr>
      </p:pic>
      <p:cxnSp>
        <p:nvCxnSpPr>
          <p:cNvPr id="218" name="Google Shape;218;p10"/>
          <p:cNvCxnSpPr/>
          <p:nvPr/>
        </p:nvCxnSpPr>
        <p:spPr>
          <a:xfrm rot="10800000">
            <a:off x="1295600" y="3659525"/>
            <a:ext cx="1193700" cy="6987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1"/>
          <p:cNvSpPr txBox="1"/>
          <p:nvPr>
            <p:ph type="title"/>
          </p:nvPr>
        </p:nvSpPr>
        <p:spPr>
          <a:xfrm>
            <a:off x="2124075" y="0"/>
            <a:ext cx="6852300" cy="62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40"/>
              <a:buFont typeface="Calibri"/>
              <a:buNone/>
            </a:pPr>
            <a:r>
              <a:rPr lang="en-GB" sz="2800">
                <a:solidFill>
                  <a:srgbClr val="0070C0"/>
                </a:solidFill>
              </a:rPr>
              <a:t>Demonstration|</a:t>
            </a:r>
            <a:r>
              <a:rPr b="0" lang="en-GB" sz="1200">
                <a:solidFill>
                  <a:srgbClr val="0070C0"/>
                </a:solidFill>
                <a:latin typeface="Arial"/>
                <a:ea typeface="Arial"/>
                <a:cs typeface="Arial"/>
                <a:sym typeface="Arial"/>
              </a:rPr>
              <a:t>  </a:t>
            </a:r>
            <a:r>
              <a:rPr lang="en-GB" sz="2800"/>
              <a:t>Reservation Management</a:t>
            </a:r>
            <a:endParaRPr sz="2800">
              <a:solidFill>
                <a:srgbClr val="0070C0"/>
              </a:solidFill>
            </a:endParaRPr>
          </a:p>
        </p:txBody>
      </p:sp>
      <p:cxnSp>
        <p:nvCxnSpPr>
          <p:cNvPr id="224" name="Google Shape;224;p11"/>
          <p:cNvCxnSpPr>
            <a:endCxn id="225" idx="1"/>
          </p:cNvCxnSpPr>
          <p:nvPr/>
        </p:nvCxnSpPr>
        <p:spPr>
          <a:xfrm>
            <a:off x="775898" y="1202999"/>
            <a:ext cx="1939500" cy="59700"/>
          </a:xfrm>
          <a:prstGeom prst="straightConnector1">
            <a:avLst/>
          </a:prstGeom>
          <a:noFill/>
          <a:ln cap="flat" cmpd="sng" w="9525">
            <a:solidFill>
              <a:schemeClr val="dk2"/>
            </a:solidFill>
            <a:prstDash val="solid"/>
            <a:round/>
            <a:headEnd len="sm" w="sm" type="none"/>
            <a:tailEnd len="med" w="med" type="triangle"/>
          </a:ln>
        </p:spPr>
      </p:cxnSp>
      <p:sp>
        <p:nvSpPr>
          <p:cNvPr id="226" name="Google Shape;226;p11"/>
          <p:cNvSpPr txBox="1"/>
          <p:nvPr/>
        </p:nvSpPr>
        <p:spPr>
          <a:xfrm>
            <a:off x="3762625" y="1583747"/>
            <a:ext cx="9048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227" name="Google Shape;227;p11"/>
          <p:cNvSpPr txBox="1"/>
          <p:nvPr/>
        </p:nvSpPr>
        <p:spPr>
          <a:xfrm>
            <a:off x="1384325" y="836144"/>
            <a:ext cx="16002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Add to cart</a:t>
            </a:r>
            <a:endParaRPr b="0" i="0" sz="1800" u="none" cap="none" strike="noStrike">
              <a:solidFill>
                <a:schemeClr val="dk1"/>
              </a:solidFill>
              <a:latin typeface="Calibri"/>
              <a:ea typeface="Calibri"/>
              <a:cs typeface="Calibri"/>
              <a:sym typeface="Calibri"/>
            </a:endParaRPr>
          </a:p>
        </p:txBody>
      </p:sp>
      <p:cxnSp>
        <p:nvCxnSpPr>
          <p:cNvPr id="228" name="Google Shape;228;p11"/>
          <p:cNvCxnSpPr>
            <a:stCxn id="225" idx="3"/>
            <a:endCxn id="229" idx="1"/>
          </p:cNvCxnSpPr>
          <p:nvPr/>
        </p:nvCxnSpPr>
        <p:spPr>
          <a:xfrm>
            <a:off x="4460321" y="1262699"/>
            <a:ext cx="2865900" cy="153300"/>
          </a:xfrm>
          <a:prstGeom prst="straightConnector1">
            <a:avLst/>
          </a:prstGeom>
          <a:noFill/>
          <a:ln cap="flat" cmpd="sng" w="9525">
            <a:solidFill>
              <a:schemeClr val="dk2"/>
            </a:solidFill>
            <a:prstDash val="solid"/>
            <a:round/>
            <a:headEnd len="sm" w="sm" type="none"/>
            <a:tailEnd len="med" w="med" type="triangle"/>
          </a:ln>
        </p:spPr>
      </p:cxnSp>
      <p:sp>
        <p:nvSpPr>
          <p:cNvPr id="230" name="Google Shape;230;p11"/>
          <p:cNvSpPr txBox="1"/>
          <p:nvPr/>
        </p:nvSpPr>
        <p:spPr>
          <a:xfrm>
            <a:off x="5495475" y="880113"/>
            <a:ext cx="21372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Calibri"/>
                <a:ea typeface="Calibri"/>
                <a:cs typeface="Calibri"/>
                <a:sym typeface="Calibri"/>
              </a:rPr>
              <a:t>Booking appointment </a:t>
            </a:r>
            <a:endParaRPr b="0" i="0" sz="1800" u="none" cap="none" strike="noStrike">
              <a:solidFill>
                <a:schemeClr val="dk1"/>
              </a:solidFill>
              <a:latin typeface="Calibri"/>
              <a:ea typeface="Calibri"/>
              <a:cs typeface="Calibri"/>
              <a:sym typeface="Calibri"/>
            </a:endParaRPr>
          </a:p>
        </p:txBody>
      </p:sp>
      <p:grpSp>
        <p:nvGrpSpPr>
          <p:cNvPr id="231" name="Google Shape;231;p11"/>
          <p:cNvGrpSpPr/>
          <p:nvPr/>
        </p:nvGrpSpPr>
        <p:grpSpPr>
          <a:xfrm>
            <a:off x="116925" y="724528"/>
            <a:ext cx="1349650" cy="1434985"/>
            <a:chOff x="116925" y="966037"/>
            <a:chExt cx="1349650" cy="1913313"/>
          </a:xfrm>
        </p:grpSpPr>
        <p:pic>
          <p:nvPicPr>
            <p:cNvPr id="232" name="Google Shape;232;p11"/>
            <p:cNvPicPr preferRelativeResize="0"/>
            <p:nvPr/>
          </p:nvPicPr>
          <p:blipFill rotWithShape="1">
            <a:blip r:embed="rId3">
              <a:alphaModFix/>
            </a:blip>
            <a:srcRect b="0" l="0" r="0" t="0"/>
            <a:stretch/>
          </p:blipFill>
          <p:spPr>
            <a:xfrm>
              <a:off x="116925" y="966037"/>
              <a:ext cx="1349650" cy="1349650"/>
            </a:xfrm>
            <a:prstGeom prst="rect">
              <a:avLst/>
            </a:prstGeom>
            <a:noFill/>
            <a:ln>
              <a:noFill/>
            </a:ln>
          </p:spPr>
        </p:pic>
        <p:sp>
          <p:nvSpPr>
            <p:cNvPr id="233" name="Google Shape;233;p11"/>
            <p:cNvSpPr txBox="1"/>
            <p:nvPr/>
          </p:nvSpPr>
          <p:spPr>
            <a:xfrm>
              <a:off x="345175" y="2263750"/>
              <a:ext cx="108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80099"/>
                  </a:solidFill>
                  <a:latin typeface="Calibri"/>
                  <a:ea typeface="Calibri"/>
                  <a:cs typeface="Calibri"/>
                  <a:sym typeface="Calibri"/>
                </a:rPr>
                <a:t>Customer</a:t>
              </a:r>
              <a:endParaRPr b="0" i="0" sz="1800" u="none" cap="none" strike="noStrike">
                <a:solidFill>
                  <a:srgbClr val="280099"/>
                </a:solidFill>
                <a:latin typeface="Calibri"/>
                <a:ea typeface="Calibri"/>
                <a:cs typeface="Calibri"/>
                <a:sym typeface="Calibri"/>
              </a:endParaRPr>
            </a:p>
          </p:txBody>
        </p:sp>
      </p:grpSp>
      <p:pic>
        <p:nvPicPr>
          <p:cNvPr id="225" name="Google Shape;225;p11"/>
          <p:cNvPicPr preferRelativeResize="0"/>
          <p:nvPr/>
        </p:nvPicPr>
        <p:blipFill rotWithShape="1">
          <a:blip r:embed="rId4">
            <a:alphaModFix/>
          </a:blip>
          <a:srcRect b="0" l="0" r="0" t="0"/>
          <a:stretch/>
        </p:blipFill>
        <p:spPr>
          <a:xfrm>
            <a:off x="2715398" y="800086"/>
            <a:ext cx="1744923" cy="925225"/>
          </a:xfrm>
          <a:prstGeom prst="rect">
            <a:avLst/>
          </a:prstGeom>
          <a:noFill/>
          <a:ln>
            <a:noFill/>
          </a:ln>
        </p:spPr>
      </p:pic>
      <p:pic>
        <p:nvPicPr>
          <p:cNvPr id="229" name="Google Shape;229;p11"/>
          <p:cNvPicPr preferRelativeResize="0"/>
          <p:nvPr/>
        </p:nvPicPr>
        <p:blipFill rotWithShape="1">
          <a:blip r:embed="rId5">
            <a:alphaModFix/>
          </a:blip>
          <a:srcRect b="0" l="0" r="0" t="0"/>
          <a:stretch/>
        </p:blipFill>
        <p:spPr>
          <a:xfrm>
            <a:off x="7326301" y="593500"/>
            <a:ext cx="1349650" cy="1644982"/>
          </a:xfrm>
          <a:prstGeom prst="rect">
            <a:avLst/>
          </a:prstGeom>
          <a:noFill/>
          <a:ln>
            <a:noFill/>
          </a:ln>
        </p:spPr>
      </p:pic>
      <p:pic>
        <p:nvPicPr>
          <p:cNvPr id="234" name="Google Shape;234;p11"/>
          <p:cNvPicPr preferRelativeResize="0"/>
          <p:nvPr/>
        </p:nvPicPr>
        <p:blipFill rotWithShape="1">
          <a:blip r:embed="rId6">
            <a:alphaModFix/>
          </a:blip>
          <a:srcRect b="0" l="0" r="0" t="0"/>
          <a:stretch/>
        </p:blipFill>
        <p:spPr>
          <a:xfrm>
            <a:off x="7089575" y="2797978"/>
            <a:ext cx="2137201" cy="1167186"/>
          </a:xfrm>
          <a:prstGeom prst="rect">
            <a:avLst/>
          </a:prstGeom>
          <a:noFill/>
          <a:ln>
            <a:noFill/>
          </a:ln>
        </p:spPr>
      </p:pic>
      <p:cxnSp>
        <p:nvCxnSpPr>
          <p:cNvPr id="235" name="Google Shape;235;p11"/>
          <p:cNvCxnSpPr>
            <a:stCxn id="229" idx="2"/>
            <a:endCxn id="234" idx="0"/>
          </p:cNvCxnSpPr>
          <p:nvPr/>
        </p:nvCxnSpPr>
        <p:spPr>
          <a:xfrm>
            <a:off x="8001126" y="2238482"/>
            <a:ext cx="156900" cy="559500"/>
          </a:xfrm>
          <a:prstGeom prst="straightConnector1">
            <a:avLst/>
          </a:prstGeom>
          <a:noFill/>
          <a:ln cap="flat" cmpd="sng" w="9525">
            <a:solidFill>
              <a:schemeClr val="dk2"/>
            </a:solidFill>
            <a:prstDash val="solid"/>
            <a:round/>
            <a:headEnd len="sm" w="sm" type="none"/>
            <a:tailEnd len="med" w="med" type="triangle"/>
          </a:ln>
        </p:spPr>
      </p:cxnSp>
      <p:pic>
        <p:nvPicPr>
          <p:cNvPr id="236" name="Google Shape;236;p11"/>
          <p:cNvPicPr preferRelativeResize="0"/>
          <p:nvPr/>
        </p:nvPicPr>
        <p:blipFill rotWithShape="1">
          <a:blip r:embed="rId7">
            <a:alphaModFix/>
          </a:blip>
          <a:srcRect b="0" l="0" r="0" t="0"/>
          <a:stretch/>
        </p:blipFill>
        <p:spPr>
          <a:xfrm>
            <a:off x="4468250" y="3453225"/>
            <a:ext cx="2239729" cy="1305325"/>
          </a:xfrm>
          <a:prstGeom prst="rect">
            <a:avLst/>
          </a:prstGeom>
          <a:noFill/>
          <a:ln>
            <a:noFill/>
          </a:ln>
        </p:spPr>
      </p:pic>
      <p:cxnSp>
        <p:nvCxnSpPr>
          <p:cNvPr id="237" name="Google Shape;237;p11"/>
          <p:cNvCxnSpPr>
            <a:stCxn id="234" idx="1"/>
            <a:endCxn id="236" idx="3"/>
          </p:cNvCxnSpPr>
          <p:nvPr/>
        </p:nvCxnSpPr>
        <p:spPr>
          <a:xfrm flipH="1">
            <a:off x="6707975" y="3381571"/>
            <a:ext cx="381600" cy="724200"/>
          </a:xfrm>
          <a:prstGeom prst="straightConnector1">
            <a:avLst/>
          </a:prstGeom>
          <a:noFill/>
          <a:ln cap="flat" cmpd="sng" w="9525">
            <a:solidFill>
              <a:schemeClr val="dk2"/>
            </a:solidFill>
            <a:prstDash val="solid"/>
            <a:round/>
            <a:headEnd len="sm" w="sm" type="none"/>
            <a:tailEnd len="med" w="med" type="triangle"/>
          </a:ln>
        </p:spPr>
      </p:cxnSp>
      <p:pic>
        <p:nvPicPr>
          <p:cNvPr id="238" name="Google Shape;238;p11"/>
          <p:cNvPicPr preferRelativeResize="0"/>
          <p:nvPr/>
        </p:nvPicPr>
        <p:blipFill rotWithShape="1">
          <a:blip r:embed="rId8">
            <a:alphaModFix/>
          </a:blip>
          <a:srcRect b="0" l="0" r="0" t="0"/>
          <a:stretch/>
        </p:blipFill>
        <p:spPr>
          <a:xfrm>
            <a:off x="2466274" y="3554336"/>
            <a:ext cx="1778050" cy="1204225"/>
          </a:xfrm>
          <a:prstGeom prst="rect">
            <a:avLst/>
          </a:prstGeom>
          <a:noFill/>
          <a:ln>
            <a:noFill/>
          </a:ln>
        </p:spPr>
      </p:pic>
      <p:cxnSp>
        <p:nvCxnSpPr>
          <p:cNvPr id="239" name="Google Shape;239;p11"/>
          <p:cNvCxnSpPr>
            <a:stCxn id="236" idx="1"/>
            <a:endCxn id="238" idx="3"/>
          </p:cNvCxnSpPr>
          <p:nvPr/>
        </p:nvCxnSpPr>
        <p:spPr>
          <a:xfrm flipH="1">
            <a:off x="4244450" y="4105888"/>
            <a:ext cx="223800" cy="50700"/>
          </a:xfrm>
          <a:prstGeom prst="straightConnector1">
            <a:avLst/>
          </a:prstGeom>
          <a:noFill/>
          <a:ln cap="flat" cmpd="sng" w="9525">
            <a:solidFill>
              <a:schemeClr val="dk2"/>
            </a:solidFill>
            <a:prstDash val="solid"/>
            <a:round/>
            <a:headEnd len="sm" w="sm" type="none"/>
            <a:tailEnd len="med" w="med" type="triangle"/>
          </a:ln>
        </p:spPr>
      </p:cxnSp>
      <p:pic>
        <p:nvPicPr>
          <p:cNvPr id="240" name="Google Shape;240;p11"/>
          <p:cNvPicPr preferRelativeResize="0"/>
          <p:nvPr/>
        </p:nvPicPr>
        <p:blipFill rotWithShape="1">
          <a:blip r:embed="rId9">
            <a:alphaModFix/>
          </a:blip>
          <a:srcRect b="-87824" l="-152541" r="-174626" t="-239342"/>
          <a:stretch/>
        </p:blipFill>
        <p:spPr>
          <a:xfrm>
            <a:off x="-3020849" y="-471750"/>
            <a:ext cx="8797198" cy="5143500"/>
          </a:xfrm>
          <a:prstGeom prst="rect">
            <a:avLst/>
          </a:prstGeom>
          <a:noFill/>
          <a:ln>
            <a:noFill/>
          </a:ln>
        </p:spPr>
      </p:pic>
      <p:cxnSp>
        <p:nvCxnSpPr>
          <p:cNvPr id="241" name="Google Shape;241;p11"/>
          <p:cNvCxnSpPr/>
          <p:nvPr/>
        </p:nvCxnSpPr>
        <p:spPr>
          <a:xfrm rot="10800000">
            <a:off x="1295600" y="3659525"/>
            <a:ext cx="1193700" cy="6987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2"/>
          <p:cNvSpPr txBox="1"/>
          <p:nvPr>
            <p:ph type="title"/>
          </p:nvPr>
        </p:nvSpPr>
        <p:spPr>
          <a:xfrm>
            <a:off x="2124075" y="0"/>
            <a:ext cx="6852300" cy="62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40"/>
              <a:buFont typeface="Calibri"/>
              <a:buNone/>
            </a:pPr>
            <a:r>
              <a:rPr lang="en-GB" sz="2800">
                <a:solidFill>
                  <a:srgbClr val="0070C0"/>
                </a:solidFill>
              </a:rPr>
              <a:t>Demonstration|</a:t>
            </a:r>
            <a:r>
              <a:rPr b="0" lang="en-GB" sz="1200">
                <a:solidFill>
                  <a:srgbClr val="0070C0"/>
                </a:solidFill>
                <a:latin typeface="Arial"/>
                <a:ea typeface="Arial"/>
                <a:cs typeface="Arial"/>
                <a:sym typeface="Arial"/>
              </a:rPr>
              <a:t>  </a:t>
            </a:r>
            <a:r>
              <a:rPr lang="en-GB" sz="2800">
                <a:solidFill>
                  <a:srgbClr val="0070C0"/>
                </a:solidFill>
              </a:rPr>
              <a:t>Checkout </a:t>
            </a:r>
            <a:endParaRPr sz="2800">
              <a:solidFill>
                <a:srgbClr val="0070C0"/>
              </a:solidFill>
            </a:endParaRPr>
          </a:p>
        </p:txBody>
      </p:sp>
      <p:cxnSp>
        <p:nvCxnSpPr>
          <p:cNvPr id="247" name="Google Shape;247;p12"/>
          <p:cNvCxnSpPr/>
          <p:nvPr/>
        </p:nvCxnSpPr>
        <p:spPr>
          <a:xfrm flipH="1" rot="10800000">
            <a:off x="1491575" y="1191365"/>
            <a:ext cx="1914600" cy="11700"/>
          </a:xfrm>
          <a:prstGeom prst="straightConnector1">
            <a:avLst/>
          </a:prstGeom>
          <a:noFill/>
          <a:ln cap="flat" cmpd="sng" w="9525">
            <a:solidFill>
              <a:schemeClr val="dk2"/>
            </a:solidFill>
            <a:prstDash val="solid"/>
            <a:round/>
            <a:headEnd len="sm" w="sm" type="none"/>
            <a:tailEnd len="med" w="med" type="triangle"/>
          </a:ln>
        </p:spPr>
      </p:cxnSp>
      <p:sp>
        <p:nvSpPr>
          <p:cNvPr id="248" name="Google Shape;248;p12"/>
          <p:cNvSpPr txBox="1"/>
          <p:nvPr/>
        </p:nvSpPr>
        <p:spPr>
          <a:xfrm>
            <a:off x="3273925" y="1583756"/>
            <a:ext cx="21372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Calibri"/>
                <a:ea typeface="Calibri"/>
                <a:cs typeface="Calibri"/>
                <a:sym typeface="Calibri"/>
              </a:rPr>
              <a:t>Bill address</a:t>
            </a:r>
            <a:endParaRPr b="0" i="0" sz="2000" u="none" cap="none" strike="noStrike">
              <a:solidFill>
                <a:schemeClr val="dk1"/>
              </a:solidFill>
              <a:latin typeface="Calibri"/>
              <a:ea typeface="Calibri"/>
              <a:cs typeface="Calibri"/>
              <a:sym typeface="Calibri"/>
            </a:endParaRPr>
          </a:p>
        </p:txBody>
      </p:sp>
      <p:sp>
        <p:nvSpPr>
          <p:cNvPr id="249" name="Google Shape;249;p12"/>
          <p:cNvSpPr txBox="1"/>
          <p:nvPr/>
        </p:nvSpPr>
        <p:spPr>
          <a:xfrm>
            <a:off x="1648775" y="941494"/>
            <a:ext cx="16002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1800" u="none" cap="none" strike="noStrike">
                <a:solidFill>
                  <a:schemeClr val="dk1"/>
                </a:solidFill>
                <a:latin typeface="Calibri"/>
                <a:ea typeface="Calibri"/>
                <a:cs typeface="Calibri"/>
                <a:sym typeface="Calibri"/>
              </a:rPr>
              <a:t>Select bill address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50" name="Google Shape;250;p12"/>
          <p:cNvCxnSpPr/>
          <p:nvPr/>
        </p:nvCxnSpPr>
        <p:spPr>
          <a:xfrm flipH="1" rot="10800000">
            <a:off x="4851975" y="1277512"/>
            <a:ext cx="2486700" cy="16875"/>
          </a:xfrm>
          <a:prstGeom prst="straightConnector1">
            <a:avLst/>
          </a:prstGeom>
          <a:noFill/>
          <a:ln cap="flat" cmpd="sng" w="9525">
            <a:solidFill>
              <a:schemeClr val="dk2"/>
            </a:solidFill>
            <a:prstDash val="solid"/>
            <a:round/>
            <a:headEnd len="sm" w="sm" type="none"/>
            <a:tailEnd len="med" w="med" type="triangle"/>
          </a:ln>
        </p:spPr>
      </p:cxnSp>
      <p:sp>
        <p:nvSpPr>
          <p:cNvPr id="251" name="Google Shape;251;p12"/>
          <p:cNvSpPr txBox="1"/>
          <p:nvPr/>
        </p:nvSpPr>
        <p:spPr>
          <a:xfrm>
            <a:off x="5109150" y="995269"/>
            <a:ext cx="21372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1800" u="none" cap="none" strike="noStrike">
                <a:solidFill>
                  <a:schemeClr val="dk1"/>
                </a:solidFill>
                <a:latin typeface="Calibri"/>
                <a:ea typeface="Calibri"/>
                <a:cs typeface="Calibri"/>
                <a:sym typeface="Calibri"/>
              </a:rPr>
              <a:t>Select payment method</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52" name="Google Shape;252;p12"/>
          <p:cNvCxnSpPr/>
          <p:nvPr/>
        </p:nvCxnSpPr>
        <p:spPr>
          <a:xfrm flipH="1">
            <a:off x="3568925" y="1615969"/>
            <a:ext cx="3874500" cy="628500"/>
          </a:xfrm>
          <a:prstGeom prst="straightConnector1">
            <a:avLst/>
          </a:prstGeom>
          <a:noFill/>
          <a:ln cap="flat" cmpd="sng" w="9525">
            <a:solidFill>
              <a:schemeClr val="dk2"/>
            </a:solidFill>
            <a:prstDash val="solid"/>
            <a:round/>
            <a:headEnd len="sm" w="sm" type="none"/>
            <a:tailEnd len="med" w="med" type="triangle"/>
          </a:ln>
        </p:spPr>
      </p:cxnSp>
      <p:pic>
        <p:nvPicPr>
          <p:cNvPr id="253" name="Google Shape;253;p12"/>
          <p:cNvPicPr preferRelativeResize="0"/>
          <p:nvPr/>
        </p:nvPicPr>
        <p:blipFill rotWithShape="1">
          <a:blip r:embed="rId3">
            <a:alphaModFix/>
          </a:blip>
          <a:srcRect b="0" l="0" r="0" t="0"/>
          <a:stretch/>
        </p:blipFill>
        <p:spPr>
          <a:xfrm>
            <a:off x="3445675" y="743606"/>
            <a:ext cx="907200" cy="907200"/>
          </a:xfrm>
          <a:prstGeom prst="rect">
            <a:avLst/>
          </a:prstGeom>
          <a:noFill/>
          <a:ln>
            <a:noFill/>
          </a:ln>
        </p:spPr>
      </p:pic>
      <p:pic>
        <p:nvPicPr>
          <p:cNvPr id="254" name="Google Shape;254;p12"/>
          <p:cNvPicPr preferRelativeResize="0"/>
          <p:nvPr/>
        </p:nvPicPr>
        <p:blipFill rotWithShape="1">
          <a:blip r:embed="rId4">
            <a:alphaModFix/>
          </a:blip>
          <a:srcRect b="0" l="0" r="0" t="0"/>
          <a:stretch/>
        </p:blipFill>
        <p:spPr>
          <a:xfrm>
            <a:off x="7443425" y="763275"/>
            <a:ext cx="1052062" cy="1052062"/>
          </a:xfrm>
          <a:prstGeom prst="rect">
            <a:avLst/>
          </a:prstGeom>
          <a:noFill/>
          <a:ln>
            <a:noFill/>
          </a:ln>
        </p:spPr>
      </p:pic>
      <p:sp>
        <p:nvSpPr>
          <p:cNvPr id="255" name="Google Shape;255;p12"/>
          <p:cNvSpPr txBox="1"/>
          <p:nvPr/>
        </p:nvSpPr>
        <p:spPr>
          <a:xfrm>
            <a:off x="7148150" y="1736756"/>
            <a:ext cx="2137200" cy="1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Calibri"/>
                <a:ea typeface="Calibri"/>
                <a:cs typeface="Calibri"/>
                <a:sym typeface="Calibri"/>
              </a:rPr>
              <a:t>Payment method</a:t>
            </a:r>
            <a:endParaRPr b="0" i="0" sz="2000" u="none" cap="none" strike="noStrike">
              <a:solidFill>
                <a:schemeClr val="dk1"/>
              </a:solidFill>
              <a:latin typeface="Calibri"/>
              <a:ea typeface="Calibri"/>
              <a:cs typeface="Calibri"/>
              <a:sym typeface="Calibri"/>
            </a:endParaRPr>
          </a:p>
        </p:txBody>
      </p:sp>
      <p:cxnSp>
        <p:nvCxnSpPr>
          <p:cNvPr id="256" name="Google Shape;256;p12"/>
          <p:cNvCxnSpPr>
            <a:stCxn id="255" idx="2"/>
            <a:endCxn id="257" idx="3"/>
          </p:cNvCxnSpPr>
          <p:nvPr/>
        </p:nvCxnSpPr>
        <p:spPr>
          <a:xfrm flipH="1">
            <a:off x="8159750" y="1889756"/>
            <a:ext cx="57000" cy="1324800"/>
          </a:xfrm>
          <a:prstGeom prst="straightConnector1">
            <a:avLst/>
          </a:prstGeom>
          <a:noFill/>
          <a:ln cap="flat" cmpd="sng" w="9525">
            <a:solidFill>
              <a:schemeClr val="dk2"/>
            </a:solidFill>
            <a:prstDash val="solid"/>
            <a:round/>
            <a:headEnd len="sm" w="sm" type="none"/>
            <a:tailEnd len="med" w="med" type="triangle"/>
          </a:ln>
        </p:spPr>
      </p:cxnSp>
      <p:pic>
        <p:nvPicPr>
          <p:cNvPr id="258" name="Google Shape;258;p12"/>
          <p:cNvPicPr preferRelativeResize="0"/>
          <p:nvPr/>
        </p:nvPicPr>
        <p:blipFill rotWithShape="1">
          <a:blip r:embed="rId5">
            <a:alphaModFix/>
          </a:blip>
          <a:srcRect b="14250" l="14074" r="12622" t="14569"/>
          <a:stretch/>
        </p:blipFill>
        <p:spPr>
          <a:xfrm>
            <a:off x="2407338" y="2454325"/>
            <a:ext cx="1299300" cy="946294"/>
          </a:xfrm>
          <a:prstGeom prst="rect">
            <a:avLst/>
          </a:prstGeom>
          <a:noFill/>
          <a:ln>
            <a:noFill/>
          </a:ln>
        </p:spPr>
      </p:pic>
      <p:pic>
        <p:nvPicPr>
          <p:cNvPr id="259" name="Google Shape;259;p12"/>
          <p:cNvPicPr preferRelativeResize="0"/>
          <p:nvPr/>
        </p:nvPicPr>
        <p:blipFill rotWithShape="1">
          <a:blip r:embed="rId6">
            <a:alphaModFix/>
          </a:blip>
          <a:srcRect b="0" l="0" r="0" t="0"/>
          <a:stretch/>
        </p:blipFill>
        <p:spPr>
          <a:xfrm>
            <a:off x="2407341" y="1889744"/>
            <a:ext cx="1161590" cy="907200"/>
          </a:xfrm>
          <a:prstGeom prst="rect">
            <a:avLst/>
          </a:prstGeom>
          <a:noFill/>
          <a:ln>
            <a:noFill/>
          </a:ln>
        </p:spPr>
      </p:pic>
      <p:pic>
        <p:nvPicPr>
          <p:cNvPr id="257" name="Google Shape;257;p12"/>
          <p:cNvPicPr preferRelativeResize="0"/>
          <p:nvPr/>
        </p:nvPicPr>
        <p:blipFill rotWithShape="1">
          <a:blip r:embed="rId7">
            <a:alphaModFix/>
          </a:blip>
          <a:srcRect b="0" l="0" r="0" t="0"/>
          <a:stretch/>
        </p:blipFill>
        <p:spPr>
          <a:xfrm>
            <a:off x="6920272" y="2594722"/>
            <a:ext cx="1239476" cy="1239476"/>
          </a:xfrm>
          <a:prstGeom prst="rect">
            <a:avLst/>
          </a:prstGeom>
          <a:noFill/>
          <a:ln>
            <a:noFill/>
          </a:ln>
        </p:spPr>
      </p:pic>
      <p:grpSp>
        <p:nvGrpSpPr>
          <p:cNvPr id="260" name="Google Shape;260;p12"/>
          <p:cNvGrpSpPr/>
          <p:nvPr/>
        </p:nvGrpSpPr>
        <p:grpSpPr>
          <a:xfrm>
            <a:off x="116925" y="724528"/>
            <a:ext cx="1349650" cy="1319560"/>
            <a:chOff x="116925" y="966037"/>
            <a:chExt cx="1349650" cy="1759413"/>
          </a:xfrm>
        </p:grpSpPr>
        <p:pic>
          <p:nvPicPr>
            <p:cNvPr id="261" name="Google Shape;261;p12"/>
            <p:cNvPicPr preferRelativeResize="0"/>
            <p:nvPr/>
          </p:nvPicPr>
          <p:blipFill rotWithShape="1">
            <a:blip r:embed="rId8">
              <a:alphaModFix/>
            </a:blip>
            <a:srcRect b="0" l="0" r="0" t="0"/>
            <a:stretch/>
          </p:blipFill>
          <p:spPr>
            <a:xfrm>
              <a:off x="116925" y="966037"/>
              <a:ext cx="1349650" cy="1349650"/>
            </a:xfrm>
            <a:prstGeom prst="rect">
              <a:avLst/>
            </a:prstGeom>
            <a:noFill/>
            <a:ln>
              <a:noFill/>
            </a:ln>
          </p:spPr>
        </p:pic>
        <p:sp>
          <p:nvSpPr>
            <p:cNvPr id="262" name="Google Shape;262;p12"/>
            <p:cNvSpPr txBox="1"/>
            <p:nvPr/>
          </p:nvSpPr>
          <p:spPr>
            <a:xfrm>
              <a:off x="345175" y="2263750"/>
              <a:ext cx="1086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80099"/>
                  </a:solidFill>
                  <a:latin typeface="Calibri"/>
                  <a:ea typeface="Calibri"/>
                  <a:cs typeface="Calibri"/>
                  <a:sym typeface="Calibri"/>
                </a:rPr>
                <a:t>Customer</a:t>
              </a:r>
              <a:endParaRPr b="0" i="0" sz="1800" u="none" cap="none" strike="noStrike">
                <a:solidFill>
                  <a:srgbClr val="280099"/>
                </a:solidFill>
                <a:latin typeface="Calibri"/>
                <a:ea typeface="Calibri"/>
                <a:cs typeface="Calibri"/>
                <a:sym typeface="Calibri"/>
              </a:endParaRPr>
            </a:p>
          </p:txBody>
        </p:sp>
      </p:grpSp>
      <p:pic>
        <p:nvPicPr>
          <p:cNvPr id="263" name="Google Shape;263;p12"/>
          <p:cNvPicPr preferRelativeResize="0"/>
          <p:nvPr/>
        </p:nvPicPr>
        <p:blipFill rotWithShape="1">
          <a:blip r:embed="rId9">
            <a:alphaModFix/>
          </a:blip>
          <a:srcRect b="0" l="0" r="0" t="0"/>
          <a:stretch/>
        </p:blipFill>
        <p:spPr>
          <a:xfrm>
            <a:off x="301224" y="2044111"/>
            <a:ext cx="1778050" cy="1204225"/>
          </a:xfrm>
          <a:prstGeom prst="rect">
            <a:avLst/>
          </a:prstGeom>
          <a:noFill/>
          <a:ln>
            <a:noFill/>
          </a:ln>
        </p:spPr>
      </p:pic>
      <p:pic>
        <p:nvPicPr>
          <p:cNvPr id="264" name="Google Shape;264;p12"/>
          <p:cNvPicPr preferRelativeResize="0"/>
          <p:nvPr/>
        </p:nvPicPr>
        <p:blipFill rotWithShape="1">
          <a:blip r:embed="rId10">
            <a:alphaModFix/>
          </a:blip>
          <a:srcRect b="-87824" l="-152541" r="-174626" t="-239342"/>
          <a:stretch/>
        </p:blipFill>
        <p:spPr>
          <a:xfrm>
            <a:off x="-2782899" y="743600"/>
            <a:ext cx="8797198" cy="5143500"/>
          </a:xfrm>
          <a:prstGeom prst="rect">
            <a:avLst/>
          </a:prstGeom>
          <a:noFill/>
          <a:ln>
            <a:noFill/>
          </a:ln>
        </p:spPr>
      </p:pic>
      <p:cxnSp>
        <p:nvCxnSpPr>
          <p:cNvPr id="265" name="Google Shape;265;p12"/>
          <p:cNvCxnSpPr/>
          <p:nvPr/>
        </p:nvCxnSpPr>
        <p:spPr>
          <a:xfrm flipH="1">
            <a:off x="2079275" y="2688888"/>
            <a:ext cx="700500" cy="175500"/>
          </a:xfrm>
          <a:prstGeom prst="straightConnector1">
            <a:avLst/>
          </a:prstGeom>
          <a:noFill/>
          <a:ln cap="flat" cmpd="sng" w="9525">
            <a:solidFill>
              <a:schemeClr val="dk2"/>
            </a:solidFill>
            <a:prstDash val="solid"/>
            <a:round/>
            <a:headEnd len="sm" w="sm" type="none"/>
            <a:tailEnd len="med" w="med" type="triangle"/>
          </a:ln>
        </p:spPr>
      </p:cxnSp>
      <p:cxnSp>
        <p:nvCxnSpPr>
          <p:cNvPr id="266" name="Google Shape;266;p12"/>
          <p:cNvCxnSpPr/>
          <p:nvPr/>
        </p:nvCxnSpPr>
        <p:spPr>
          <a:xfrm>
            <a:off x="1052625" y="3157875"/>
            <a:ext cx="174000" cy="456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3"/>
          <p:cNvSpPr txBox="1"/>
          <p:nvPr>
            <p:ph type="title"/>
          </p:nvPr>
        </p:nvSpPr>
        <p:spPr>
          <a:xfrm>
            <a:off x="2124075" y="0"/>
            <a:ext cx="6852300" cy="62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40"/>
              <a:buFont typeface="Calibri"/>
              <a:buNone/>
            </a:pPr>
            <a:r>
              <a:rPr lang="en-GB" sz="2800">
                <a:solidFill>
                  <a:srgbClr val="0070C0"/>
                </a:solidFill>
              </a:rPr>
              <a:t>Demonstration| </a:t>
            </a:r>
            <a:r>
              <a:rPr lang="en-GB" sz="2800"/>
              <a:t>Feedback </a:t>
            </a:r>
            <a:endParaRPr sz="2800">
              <a:solidFill>
                <a:srgbClr val="0070C0"/>
              </a:solidFill>
            </a:endParaRPr>
          </a:p>
        </p:txBody>
      </p:sp>
      <p:cxnSp>
        <p:nvCxnSpPr>
          <p:cNvPr id="272" name="Google Shape;272;p13"/>
          <p:cNvCxnSpPr>
            <a:stCxn id="273" idx="3"/>
          </p:cNvCxnSpPr>
          <p:nvPr/>
        </p:nvCxnSpPr>
        <p:spPr>
          <a:xfrm>
            <a:off x="1190725" y="1591286"/>
            <a:ext cx="1833300" cy="0"/>
          </a:xfrm>
          <a:prstGeom prst="straightConnector1">
            <a:avLst/>
          </a:prstGeom>
          <a:noFill/>
          <a:ln cap="flat" cmpd="sng" w="9525">
            <a:solidFill>
              <a:schemeClr val="dk2"/>
            </a:solidFill>
            <a:prstDash val="solid"/>
            <a:round/>
            <a:headEnd len="sm" w="sm" type="none"/>
            <a:tailEnd len="med" w="med" type="triangle"/>
          </a:ln>
        </p:spPr>
      </p:cxnSp>
      <p:sp>
        <p:nvSpPr>
          <p:cNvPr id="274" name="Google Shape;274;p13"/>
          <p:cNvSpPr txBox="1"/>
          <p:nvPr/>
        </p:nvSpPr>
        <p:spPr>
          <a:xfrm>
            <a:off x="1388588" y="1279644"/>
            <a:ext cx="1580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Login to system</a:t>
            </a:r>
            <a:endParaRPr b="0" i="0" sz="1500" u="none" cap="none" strike="noStrike">
              <a:solidFill>
                <a:srgbClr val="280099"/>
              </a:solidFill>
              <a:latin typeface="Calibri"/>
              <a:ea typeface="Calibri"/>
              <a:cs typeface="Calibri"/>
              <a:sym typeface="Calibri"/>
            </a:endParaRPr>
          </a:p>
        </p:txBody>
      </p:sp>
      <p:sp>
        <p:nvSpPr>
          <p:cNvPr id="275" name="Google Shape;275;p13"/>
          <p:cNvSpPr txBox="1"/>
          <p:nvPr/>
        </p:nvSpPr>
        <p:spPr>
          <a:xfrm>
            <a:off x="326725" y="1979231"/>
            <a:ext cx="1168500" cy="34627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80099"/>
                </a:solidFill>
                <a:latin typeface="Calibri"/>
                <a:ea typeface="Calibri"/>
                <a:cs typeface="Calibri"/>
                <a:sym typeface="Calibri"/>
              </a:rPr>
              <a:t>Customer</a:t>
            </a:r>
            <a:endParaRPr b="0" i="0" sz="1800" u="none" cap="none" strike="noStrike">
              <a:solidFill>
                <a:srgbClr val="280099"/>
              </a:solidFill>
              <a:latin typeface="Calibri"/>
              <a:ea typeface="Calibri"/>
              <a:cs typeface="Calibri"/>
              <a:sym typeface="Calibri"/>
            </a:endParaRPr>
          </a:p>
        </p:txBody>
      </p:sp>
      <p:sp>
        <p:nvSpPr>
          <p:cNvPr id="276" name="Google Shape;276;p13"/>
          <p:cNvSpPr txBox="1"/>
          <p:nvPr/>
        </p:nvSpPr>
        <p:spPr>
          <a:xfrm>
            <a:off x="4234713" y="1314281"/>
            <a:ext cx="1892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Go to my reservation</a:t>
            </a:r>
            <a:endParaRPr b="0" i="0" sz="1500" u="none" cap="none" strike="noStrike">
              <a:solidFill>
                <a:srgbClr val="280099"/>
              </a:solidFill>
              <a:latin typeface="Calibri"/>
              <a:ea typeface="Calibri"/>
              <a:cs typeface="Calibri"/>
              <a:sym typeface="Calibri"/>
            </a:endParaRPr>
          </a:p>
        </p:txBody>
      </p:sp>
      <p:cxnSp>
        <p:nvCxnSpPr>
          <p:cNvPr id="277" name="Google Shape;277;p13"/>
          <p:cNvCxnSpPr>
            <a:endCxn id="278" idx="1"/>
          </p:cNvCxnSpPr>
          <p:nvPr/>
        </p:nvCxnSpPr>
        <p:spPr>
          <a:xfrm flipH="1" rot="10800000">
            <a:off x="4321047" y="1659626"/>
            <a:ext cx="1676700" cy="9600"/>
          </a:xfrm>
          <a:prstGeom prst="straightConnector1">
            <a:avLst/>
          </a:prstGeom>
          <a:noFill/>
          <a:ln cap="flat" cmpd="sng" w="9525">
            <a:solidFill>
              <a:schemeClr val="dk2"/>
            </a:solidFill>
            <a:prstDash val="solid"/>
            <a:round/>
            <a:headEnd len="sm" w="sm" type="none"/>
            <a:tailEnd len="med" w="med" type="triangle"/>
          </a:ln>
        </p:spPr>
      </p:cxnSp>
      <p:cxnSp>
        <p:nvCxnSpPr>
          <p:cNvPr id="279" name="Google Shape;279;p13"/>
          <p:cNvCxnSpPr>
            <a:stCxn id="278" idx="2"/>
          </p:cNvCxnSpPr>
          <p:nvPr/>
        </p:nvCxnSpPr>
        <p:spPr>
          <a:xfrm flipH="1">
            <a:off x="6908809" y="2438701"/>
            <a:ext cx="554400" cy="945000"/>
          </a:xfrm>
          <a:prstGeom prst="straightConnector1">
            <a:avLst/>
          </a:prstGeom>
          <a:noFill/>
          <a:ln cap="flat" cmpd="sng" w="9525">
            <a:solidFill>
              <a:schemeClr val="dk2"/>
            </a:solidFill>
            <a:prstDash val="solid"/>
            <a:round/>
            <a:headEnd len="sm" w="sm" type="none"/>
            <a:tailEnd len="med" w="med" type="triangle"/>
          </a:ln>
        </p:spPr>
      </p:cxnSp>
      <p:sp>
        <p:nvSpPr>
          <p:cNvPr id="280" name="Google Shape;280;p13"/>
          <p:cNvSpPr txBox="1"/>
          <p:nvPr/>
        </p:nvSpPr>
        <p:spPr>
          <a:xfrm>
            <a:off x="7305925" y="2610375"/>
            <a:ext cx="14409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View reservation has completed</a:t>
            </a:r>
            <a:endParaRPr b="0" i="0" sz="1500" u="none" cap="none" strike="noStrike">
              <a:solidFill>
                <a:srgbClr val="280099"/>
              </a:solidFill>
              <a:latin typeface="Calibri"/>
              <a:ea typeface="Calibri"/>
              <a:cs typeface="Calibri"/>
              <a:sym typeface="Calibri"/>
            </a:endParaRPr>
          </a:p>
        </p:txBody>
      </p:sp>
      <p:cxnSp>
        <p:nvCxnSpPr>
          <p:cNvPr id="281" name="Google Shape;281;p13"/>
          <p:cNvCxnSpPr>
            <a:endCxn id="282" idx="3"/>
          </p:cNvCxnSpPr>
          <p:nvPr/>
        </p:nvCxnSpPr>
        <p:spPr>
          <a:xfrm rot="10800000">
            <a:off x="3413481" y="3974079"/>
            <a:ext cx="2408400" cy="0"/>
          </a:xfrm>
          <a:prstGeom prst="straightConnector1">
            <a:avLst/>
          </a:prstGeom>
          <a:noFill/>
          <a:ln cap="flat" cmpd="sng" w="9525">
            <a:solidFill>
              <a:schemeClr val="dk2"/>
            </a:solidFill>
            <a:prstDash val="solid"/>
            <a:round/>
            <a:headEnd len="sm" w="sm" type="none"/>
            <a:tailEnd len="med" w="med" type="triangle"/>
          </a:ln>
        </p:spPr>
      </p:cxnSp>
      <p:sp>
        <p:nvSpPr>
          <p:cNvPr id="283" name="Google Shape;283;p13"/>
          <p:cNvSpPr txBox="1"/>
          <p:nvPr/>
        </p:nvSpPr>
        <p:spPr>
          <a:xfrm>
            <a:off x="3728400" y="3558563"/>
            <a:ext cx="1892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Feedback, Rate</a:t>
            </a:r>
            <a:endParaRPr b="0" i="0" sz="1500" u="none" cap="none" strike="noStrike">
              <a:solidFill>
                <a:srgbClr val="280099"/>
              </a:solidFill>
              <a:latin typeface="Calibri"/>
              <a:ea typeface="Calibri"/>
              <a:cs typeface="Calibri"/>
              <a:sym typeface="Calibri"/>
            </a:endParaRPr>
          </a:p>
        </p:txBody>
      </p:sp>
      <p:pic>
        <p:nvPicPr>
          <p:cNvPr id="273" name="Google Shape;273;p13"/>
          <p:cNvPicPr preferRelativeResize="0"/>
          <p:nvPr/>
        </p:nvPicPr>
        <p:blipFill rotWithShape="1">
          <a:blip r:embed="rId3">
            <a:alphaModFix/>
          </a:blip>
          <a:srcRect b="0" l="0" r="0" t="0"/>
          <a:stretch/>
        </p:blipFill>
        <p:spPr>
          <a:xfrm>
            <a:off x="351475" y="1171661"/>
            <a:ext cx="839250" cy="839250"/>
          </a:xfrm>
          <a:prstGeom prst="rect">
            <a:avLst/>
          </a:prstGeom>
          <a:noFill/>
          <a:ln>
            <a:noFill/>
          </a:ln>
        </p:spPr>
      </p:pic>
      <p:pic>
        <p:nvPicPr>
          <p:cNvPr id="282" name="Google Shape;282;p13"/>
          <p:cNvPicPr preferRelativeResize="0"/>
          <p:nvPr/>
        </p:nvPicPr>
        <p:blipFill rotWithShape="1">
          <a:blip r:embed="rId4">
            <a:alphaModFix/>
          </a:blip>
          <a:srcRect b="0" l="0" r="0" t="0"/>
          <a:stretch/>
        </p:blipFill>
        <p:spPr>
          <a:xfrm>
            <a:off x="2763400" y="3638322"/>
            <a:ext cx="650081" cy="671513"/>
          </a:xfrm>
          <a:prstGeom prst="rect">
            <a:avLst/>
          </a:prstGeom>
          <a:noFill/>
          <a:ln>
            <a:noFill/>
          </a:ln>
        </p:spPr>
      </p:pic>
      <p:pic>
        <p:nvPicPr>
          <p:cNvPr id="284" name="Google Shape;284;p13"/>
          <p:cNvPicPr preferRelativeResize="0"/>
          <p:nvPr/>
        </p:nvPicPr>
        <p:blipFill rotWithShape="1">
          <a:blip r:embed="rId5">
            <a:alphaModFix/>
          </a:blip>
          <a:srcRect b="0" l="0" r="0" t="0"/>
          <a:stretch/>
        </p:blipFill>
        <p:spPr>
          <a:xfrm>
            <a:off x="3167170" y="1171650"/>
            <a:ext cx="1010645" cy="994950"/>
          </a:xfrm>
          <a:prstGeom prst="rect">
            <a:avLst/>
          </a:prstGeom>
          <a:noFill/>
          <a:ln>
            <a:noFill/>
          </a:ln>
        </p:spPr>
      </p:pic>
      <p:pic>
        <p:nvPicPr>
          <p:cNvPr id="278" name="Google Shape;278;p13"/>
          <p:cNvPicPr preferRelativeResize="0"/>
          <p:nvPr/>
        </p:nvPicPr>
        <p:blipFill rotWithShape="1">
          <a:blip r:embed="rId6">
            <a:alphaModFix/>
          </a:blip>
          <a:srcRect b="0" l="0" r="0" t="0"/>
          <a:stretch/>
        </p:blipFill>
        <p:spPr>
          <a:xfrm>
            <a:off x="5997747" y="880550"/>
            <a:ext cx="2930923" cy="1558151"/>
          </a:xfrm>
          <a:prstGeom prst="rect">
            <a:avLst/>
          </a:prstGeom>
          <a:noFill/>
          <a:ln>
            <a:noFill/>
          </a:ln>
        </p:spPr>
      </p:pic>
      <p:pic>
        <p:nvPicPr>
          <p:cNvPr id="285" name="Google Shape;285;p13"/>
          <p:cNvPicPr preferRelativeResize="0"/>
          <p:nvPr/>
        </p:nvPicPr>
        <p:blipFill rotWithShape="1">
          <a:blip r:embed="rId7">
            <a:alphaModFix/>
          </a:blip>
          <a:srcRect b="0" l="0" r="0" t="0"/>
          <a:stretch/>
        </p:blipFill>
        <p:spPr>
          <a:xfrm>
            <a:off x="5753751" y="3487575"/>
            <a:ext cx="2155475" cy="1085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4"/>
          <p:cNvSpPr txBox="1"/>
          <p:nvPr>
            <p:ph type="title"/>
          </p:nvPr>
        </p:nvSpPr>
        <p:spPr>
          <a:xfrm>
            <a:off x="2124075" y="0"/>
            <a:ext cx="6852300" cy="62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40"/>
              <a:buFont typeface="Calibri"/>
              <a:buNone/>
            </a:pPr>
            <a:r>
              <a:rPr lang="en-GB" sz="2800">
                <a:solidFill>
                  <a:srgbClr val="0070C0"/>
                </a:solidFill>
              </a:rPr>
              <a:t>Demonstration| </a:t>
            </a:r>
            <a:r>
              <a:rPr lang="en-GB" sz="2800"/>
              <a:t>Admin </a:t>
            </a:r>
            <a:endParaRPr sz="2800">
              <a:solidFill>
                <a:srgbClr val="0070C0"/>
              </a:solidFill>
            </a:endParaRPr>
          </a:p>
        </p:txBody>
      </p:sp>
      <p:cxnSp>
        <p:nvCxnSpPr>
          <p:cNvPr id="291" name="Google Shape;291;p14"/>
          <p:cNvCxnSpPr/>
          <p:nvPr/>
        </p:nvCxnSpPr>
        <p:spPr>
          <a:xfrm flipH="1" rot="10800000">
            <a:off x="1310575" y="1727494"/>
            <a:ext cx="1231500" cy="3375"/>
          </a:xfrm>
          <a:prstGeom prst="straightConnector1">
            <a:avLst/>
          </a:prstGeom>
          <a:noFill/>
          <a:ln cap="flat" cmpd="sng" w="9525">
            <a:solidFill>
              <a:schemeClr val="dk2"/>
            </a:solidFill>
            <a:prstDash val="solid"/>
            <a:round/>
            <a:headEnd len="sm" w="sm" type="none"/>
            <a:tailEnd len="med" w="med" type="triangle"/>
          </a:ln>
        </p:spPr>
      </p:cxnSp>
      <p:sp>
        <p:nvSpPr>
          <p:cNvPr id="292" name="Google Shape;292;p14"/>
          <p:cNvSpPr txBox="1"/>
          <p:nvPr/>
        </p:nvSpPr>
        <p:spPr>
          <a:xfrm>
            <a:off x="1123087" y="1486744"/>
            <a:ext cx="1419000" cy="31162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Login to system</a:t>
            </a:r>
            <a:endParaRPr b="0" i="0" sz="1500" u="none" cap="none" strike="noStrike">
              <a:solidFill>
                <a:srgbClr val="280099"/>
              </a:solidFill>
              <a:latin typeface="Calibri"/>
              <a:ea typeface="Calibri"/>
              <a:cs typeface="Calibri"/>
              <a:sym typeface="Calibri"/>
            </a:endParaRPr>
          </a:p>
        </p:txBody>
      </p:sp>
      <p:sp>
        <p:nvSpPr>
          <p:cNvPr id="293" name="Google Shape;293;p14"/>
          <p:cNvSpPr txBox="1"/>
          <p:nvPr/>
        </p:nvSpPr>
        <p:spPr>
          <a:xfrm>
            <a:off x="139925" y="2096906"/>
            <a:ext cx="1170600" cy="34627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80099"/>
                </a:solidFill>
                <a:latin typeface="Calibri"/>
                <a:ea typeface="Calibri"/>
                <a:cs typeface="Calibri"/>
                <a:sym typeface="Calibri"/>
              </a:rPr>
              <a:t>Admin</a:t>
            </a:r>
            <a:endParaRPr b="0" i="0" sz="1800" u="none" cap="none" strike="noStrike">
              <a:solidFill>
                <a:srgbClr val="280099"/>
              </a:solidFill>
              <a:latin typeface="Calibri"/>
              <a:ea typeface="Calibri"/>
              <a:cs typeface="Calibri"/>
              <a:sym typeface="Calibri"/>
            </a:endParaRPr>
          </a:p>
        </p:txBody>
      </p:sp>
      <p:sp>
        <p:nvSpPr>
          <p:cNvPr id="294" name="Google Shape;294;p14"/>
          <p:cNvSpPr txBox="1"/>
          <p:nvPr/>
        </p:nvSpPr>
        <p:spPr>
          <a:xfrm>
            <a:off x="4266438" y="1486744"/>
            <a:ext cx="1892100" cy="48487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Go to Admin</a:t>
            </a:r>
            <a:endParaRPr b="0" i="0" sz="1500" u="none" cap="none" strike="noStrike">
              <a:solidFill>
                <a:srgbClr val="2800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Dashboard</a:t>
            </a:r>
            <a:endParaRPr b="0" i="0" sz="1500" u="none" cap="none" strike="noStrike">
              <a:solidFill>
                <a:srgbClr val="280099"/>
              </a:solidFill>
              <a:latin typeface="Calibri"/>
              <a:ea typeface="Calibri"/>
              <a:cs typeface="Calibri"/>
              <a:sym typeface="Calibri"/>
            </a:endParaRPr>
          </a:p>
        </p:txBody>
      </p:sp>
      <p:cxnSp>
        <p:nvCxnSpPr>
          <p:cNvPr id="295" name="Google Shape;295;p14"/>
          <p:cNvCxnSpPr/>
          <p:nvPr/>
        </p:nvCxnSpPr>
        <p:spPr>
          <a:xfrm flipH="1" rot="10800000">
            <a:off x="4266450" y="1722769"/>
            <a:ext cx="1493400" cy="12825"/>
          </a:xfrm>
          <a:prstGeom prst="straightConnector1">
            <a:avLst/>
          </a:prstGeom>
          <a:noFill/>
          <a:ln cap="flat" cmpd="sng" w="9525">
            <a:solidFill>
              <a:schemeClr val="dk2"/>
            </a:solidFill>
            <a:prstDash val="solid"/>
            <a:round/>
            <a:headEnd len="sm" w="sm" type="none"/>
            <a:tailEnd len="med" w="med" type="triangle"/>
          </a:ln>
        </p:spPr>
      </p:cxnSp>
      <p:pic>
        <p:nvPicPr>
          <p:cNvPr id="296" name="Google Shape;296;p14"/>
          <p:cNvPicPr preferRelativeResize="0"/>
          <p:nvPr/>
        </p:nvPicPr>
        <p:blipFill rotWithShape="1">
          <a:blip r:embed="rId3">
            <a:alphaModFix/>
          </a:blip>
          <a:srcRect b="0" l="0" r="0" t="0"/>
          <a:stretch/>
        </p:blipFill>
        <p:spPr>
          <a:xfrm>
            <a:off x="67238" y="1246388"/>
            <a:ext cx="965569" cy="965586"/>
          </a:xfrm>
          <a:prstGeom prst="rect">
            <a:avLst/>
          </a:prstGeom>
          <a:noFill/>
          <a:ln>
            <a:noFill/>
          </a:ln>
        </p:spPr>
      </p:pic>
      <p:pic>
        <p:nvPicPr>
          <p:cNvPr id="297" name="Google Shape;297;p14"/>
          <p:cNvPicPr preferRelativeResize="0"/>
          <p:nvPr/>
        </p:nvPicPr>
        <p:blipFill rotWithShape="1">
          <a:blip r:embed="rId4">
            <a:alphaModFix/>
          </a:blip>
          <a:srcRect b="0" l="0" r="0" t="0"/>
          <a:stretch/>
        </p:blipFill>
        <p:spPr>
          <a:xfrm>
            <a:off x="2753400" y="4329413"/>
            <a:ext cx="1291463" cy="313371"/>
          </a:xfrm>
          <a:prstGeom prst="rect">
            <a:avLst/>
          </a:prstGeom>
          <a:noFill/>
          <a:ln>
            <a:noFill/>
          </a:ln>
        </p:spPr>
      </p:pic>
      <p:pic>
        <p:nvPicPr>
          <p:cNvPr id="298" name="Google Shape;298;p14"/>
          <p:cNvPicPr preferRelativeResize="0"/>
          <p:nvPr/>
        </p:nvPicPr>
        <p:blipFill rotWithShape="1">
          <a:blip r:embed="rId5">
            <a:alphaModFix/>
          </a:blip>
          <a:srcRect b="0" l="0" r="0" t="0"/>
          <a:stretch/>
        </p:blipFill>
        <p:spPr>
          <a:xfrm>
            <a:off x="2618225" y="1005800"/>
            <a:ext cx="1493399" cy="1291700"/>
          </a:xfrm>
          <a:prstGeom prst="rect">
            <a:avLst/>
          </a:prstGeom>
          <a:noFill/>
          <a:ln>
            <a:noFill/>
          </a:ln>
        </p:spPr>
      </p:pic>
      <p:pic>
        <p:nvPicPr>
          <p:cNvPr id="299" name="Google Shape;299;p14"/>
          <p:cNvPicPr preferRelativeResize="0"/>
          <p:nvPr/>
        </p:nvPicPr>
        <p:blipFill rotWithShape="1">
          <a:blip r:embed="rId6">
            <a:alphaModFix/>
          </a:blip>
          <a:srcRect b="0" l="0" r="0" t="0"/>
          <a:stretch/>
        </p:blipFill>
        <p:spPr>
          <a:xfrm>
            <a:off x="5759850" y="724350"/>
            <a:ext cx="3013502" cy="14968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5"/>
          <p:cNvSpPr txBox="1"/>
          <p:nvPr>
            <p:ph type="title"/>
          </p:nvPr>
        </p:nvSpPr>
        <p:spPr>
          <a:xfrm>
            <a:off x="2124075" y="0"/>
            <a:ext cx="6852300" cy="62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40"/>
              <a:buFont typeface="Calibri"/>
              <a:buNone/>
            </a:pPr>
            <a:r>
              <a:rPr lang="en-GB" sz="2800"/>
              <a:t>5. Outcomes</a:t>
            </a:r>
            <a:endParaRPr sz="2800">
              <a:solidFill>
                <a:srgbClr val="0070C0"/>
              </a:solidFill>
            </a:endParaRPr>
          </a:p>
        </p:txBody>
      </p:sp>
      <p:sp>
        <p:nvSpPr>
          <p:cNvPr id="305" name="Google Shape;305;p15"/>
          <p:cNvSpPr txBox="1"/>
          <p:nvPr/>
        </p:nvSpPr>
        <p:spPr>
          <a:xfrm>
            <a:off x="592350" y="718416"/>
            <a:ext cx="3356700" cy="513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280099"/>
                </a:solidFill>
                <a:latin typeface="Calibri"/>
                <a:ea typeface="Calibri"/>
                <a:cs typeface="Calibri"/>
                <a:sym typeface="Calibri"/>
              </a:rPr>
              <a:t>Lessons learned:</a:t>
            </a:r>
            <a:endParaRPr b="0" i="0" sz="3000" u="none" cap="none" strike="noStrike">
              <a:solidFill>
                <a:srgbClr val="280099"/>
              </a:solidFill>
              <a:latin typeface="Calibri"/>
              <a:ea typeface="Calibri"/>
              <a:cs typeface="Calibri"/>
              <a:sym typeface="Calibri"/>
            </a:endParaRPr>
          </a:p>
        </p:txBody>
      </p:sp>
      <p:sp>
        <p:nvSpPr>
          <p:cNvPr id="306" name="Google Shape;306;p15"/>
          <p:cNvSpPr txBox="1"/>
          <p:nvPr/>
        </p:nvSpPr>
        <p:spPr>
          <a:xfrm>
            <a:off x="592350" y="2042260"/>
            <a:ext cx="5408400" cy="513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280099"/>
                </a:solidFill>
                <a:latin typeface="Calibri"/>
                <a:ea typeface="Calibri"/>
                <a:cs typeface="Calibri"/>
                <a:sym typeface="Calibri"/>
              </a:rPr>
              <a:t>Application Achievement:</a:t>
            </a:r>
            <a:endParaRPr b="0" i="0" sz="3000" u="none" cap="none" strike="noStrike">
              <a:solidFill>
                <a:srgbClr val="280099"/>
              </a:solidFill>
              <a:latin typeface="Calibri"/>
              <a:ea typeface="Calibri"/>
              <a:cs typeface="Calibri"/>
              <a:sym typeface="Calibri"/>
            </a:endParaRPr>
          </a:p>
        </p:txBody>
      </p:sp>
      <p:sp>
        <p:nvSpPr>
          <p:cNvPr id="307" name="Google Shape;307;p15"/>
          <p:cNvSpPr txBox="1"/>
          <p:nvPr/>
        </p:nvSpPr>
        <p:spPr>
          <a:xfrm>
            <a:off x="737125" y="1152197"/>
            <a:ext cx="7792500" cy="878625"/>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chemeClr val="dk1"/>
              </a:buClr>
              <a:buSzPts val="1700"/>
              <a:buFont typeface="Calibri"/>
              <a:buChar char="-"/>
            </a:pPr>
            <a:r>
              <a:rPr b="0" i="0" lang="en-GB" sz="1700" u="none" cap="none" strike="noStrike">
                <a:solidFill>
                  <a:schemeClr val="dk1"/>
                </a:solidFill>
                <a:latin typeface="Calibri"/>
                <a:ea typeface="Calibri"/>
                <a:cs typeface="Calibri"/>
                <a:sym typeface="Calibri"/>
              </a:rPr>
              <a:t>Team work</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GB" sz="1700" u="none" cap="none" strike="noStrike">
                <a:solidFill>
                  <a:schemeClr val="dk1"/>
                </a:solidFill>
                <a:latin typeface="Calibri"/>
                <a:ea typeface="Calibri"/>
                <a:cs typeface="Calibri"/>
                <a:sym typeface="Calibri"/>
              </a:rPr>
              <a:t>Time management</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GB" sz="1700" u="none" cap="none" strike="noStrike">
                <a:solidFill>
                  <a:schemeClr val="dk1"/>
                </a:solidFill>
                <a:latin typeface="Calibri"/>
                <a:ea typeface="Calibri"/>
                <a:cs typeface="Calibri"/>
                <a:sym typeface="Calibri"/>
              </a:rPr>
              <a:t>SDLC</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GB" sz="1700" u="none" cap="none" strike="noStrike">
                <a:solidFill>
                  <a:schemeClr val="dk1"/>
                </a:solidFill>
                <a:latin typeface="Calibri"/>
                <a:ea typeface="Calibri"/>
                <a:cs typeface="Calibri"/>
                <a:sym typeface="Calibri"/>
              </a:rPr>
              <a:t>Project management</a:t>
            </a:r>
            <a:endParaRPr b="0" i="0" sz="1700" u="none" cap="none" strike="noStrike">
              <a:solidFill>
                <a:schemeClr val="dk1"/>
              </a:solidFill>
              <a:latin typeface="Calibri"/>
              <a:ea typeface="Calibri"/>
              <a:cs typeface="Calibri"/>
              <a:sym typeface="Calibri"/>
            </a:endParaRPr>
          </a:p>
        </p:txBody>
      </p:sp>
      <p:sp>
        <p:nvSpPr>
          <p:cNvPr id="308" name="Google Shape;308;p15"/>
          <p:cNvSpPr txBox="1"/>
          <p:nvPr/>
        </p:nvSpPr>
        <p:spPr>
          <a:xfrm>
            <a:off x="737125" y="2486606"/>
            <a:ext cx="7446000" cy="589275"/>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chemeClr val="dk1"/>
              </a:buClr>
              <a:buSzPts val="1700"/>
              <a:buFont typeface="Calibri"/>
              <a:buChar char="-"/>
            </a:pPr>
            <a:r>
              <a:rPr b="0" i="0" lang="en-GB" sz="1700" u="none" cap="none" strike="noStrike">
                <a:solidFill>
                  <a:schemeClr val="dk1"/>
                </a:solidFill>
                <a:latin typeface="Calibri"/>
                <a:ea typeface="Calibri"/>
                <a:cs typeface="Calibri"/>
                <a:sym typeface="Calibri"/>
              </a:rPr>
              <a:t>A trading platform support for providing service</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GB" sz="1700" u="none" cap="none" strike="noStrike">
                <a:solidFill>
                  <a:schemeClr val="dk1"/>
                </a:solidFill>
                <a:latin typeface="Calibri"/>
                <a:ea typeface="Calibri"/>
                <a:cs typeface="Calibri"/>
                <a:sym typeface="Calibri"/>
              </a:rPr>
              <a:t>User-Friendly Interface</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309" name="Google Shape;309;p15"/>
          <p:cNvSpPr txBox="1"/>
          <p:nvPr/>
        </p:nvSpPr>
        <p:spPr>
          <a:xfrm>
            <a:off x="592338" y="3075872"/>
            <a:ext cx="3356700" cy="513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280099"/>
                </a:solidFill>
                <a:latin typeface="Calibri"/>
                <a:ea typeface="Calibri"/>
                <a:cs typeface="Calibri"/>
                <a:sym typeface="Calibri"/>
              </a:rPr>
              <a:t>Limitations:</a:t>
            </a:r>
            <a:endParaRPr b="0" i="0" sz="3000" u="none" cap="none" strike="noStrike">
              <a:solidFill>
                <a:srgbClr val="280099"/>
              </a:solidFill>
              <a:latin typeface="Calibri"/>
              <a:ea typeface="Calibri"/>
              <a:cs typeface="Calibri"/>
              <a:sym typeface="Calibri"/>
            </a:endParaRPr>
          </a:p>
        </p:txBody>
      </p:sp>
      <p:sp>
        <p:nvSpPr>
          <p:cNvPr id="310" name="Google Shape;310;p15"/>
          <p:cNvSpPr txBox="1"/>
          <p:nvPr/>
        </p:nvSpPr>
        <p:spPr>
          <a:xfrm>
            <a:off x="737125" y="3531650"/>
            <a:ext cx="7792500" cy="9825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chemeClr val="dk1"/>
              </a:buClr>
              <a:buSzPts val="1700"/>
              <a:buFont typeface="Calibri"/>
              <a:buChar char="-"/>
            </a:pPr>
            <a:r>
              <a:rPr b="0" i="0" lang="en-GB" sz="1700" u="none" cap="none" strike="noStrike">
                <a:solidFill>
                  <a:schemeClr val="dk1"/>
                </a:solidFill>
                <a:latin typeface="Calibri"/>
                <a:ea typeface="Calibri"/>
                <a:cs typeface="Calibri"/>
                <a:sym typeface="Calibri"/>
              </a:rPr>
              <a:t>Lack of Customer Interaction Features</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GB" sz="1700" u="none" cap="none" strike="noStrike">
                <a:solidFill>
                  <a:schemeClr val="dk1"/>
                </a:solidFill>
                <a:latin typeface="Calibri"/>
                <a:ea typeface="Calibri"/>
                <a:cs typeface="Calibri"/>
                <a:sym typeface="Calibri"/>
              </a:rPr>
              <a:t>Limited Customer Options</a:t>
            </a:r>
            <a:endParaRPr b="0" i="0" sz="1700" u="none" cap="none" strike="noStrike">
              <a:solidFill>
                <a:schemeClr val="dk1"/>
              </a:solidFill>
              <a:latin typeface="Calibri"/>
              <a:ea typeface="Calibri"/>
              <a:cs typeface="Calibri"/>
              <a:sym typeface="Calibri"/>
            </a:endParaRPr>
          </a:p>
          <a:p>
            <a:pPr indent="-336550" lvl="0" marL="457200" marR="0" rtl="0" algn="l">
              <a:lnSpc>
                <a:spcPct val="100000"/>
              </a:lnSpc>
              <a:spcBef>
                <a:spcPts val="0"/>
              </a:spcBef>
              <a:spcAft>
                <a:spcPts val="0"/>
              </a:spcAft>
              <a:buClr>
                <a:schemeClr val="dk1"/>
              </a:buClr>
              <a:buSzPts val="1700"/>
              <a:buFont typeface="Calibri"/>
              <a:buChar char="-"/>
            </a:pPr>
            <a:r>
              <a:rPr b="0" i="0" lang="en-GB" sz="1700" u="none" cap="none" strike="noStrike">
                <a:solidFill>
                  <a:schemeClr val="dk1"/>
                </a:solidFill>
                <a:latin typeface="Calibri"/>
                <a:ea typeface="Calibri"/>
                <a:cs typeface="Calibri"/>
                <a:sym typeface="Calibri"/>
              </a:rPr>
              <a:t>Basic Search Result Sorting Options</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Image result for Q&amp;A" id="315" name="Google Shape;315;p16"/>
          <p:cNvPicPr preferRelativeResize="0"/>
          <p:nvPr/>
        </p:nvPicPr>
        <p:blipFill rotWithShape="1">
          <a:blip r:embed="rId3">
            <a:alphaModFix/>
          </a:blip>
          <a:srcRect b="0" l="0" r="0" t="0"/>
          <a:stretch/>
        </p:blipFill>
        <p:spPr>
          <a:xfrm>
            <a:off x="2339752" y="1005576"/>
            <a:ext cx="3830464" cy="24723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txBox="1"/>
          <p:nvPr>
            <p:ph type="title"/>
          </p:nvPr>
        </p:nvSpPr>
        <p:spPr>
          <a:xfrm>
            <a:off x="1921822" y="0"/>
            <a:ext cx="6765000" cy="61695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rgbClr val="0070C0"/>
              </a:buClr>
              <a:buSzPts val="3600"/>
              <a:buFont typeface="Calibri"/>
              <a:buNone/>
            </a:pPr>
            <a:r>
              <a:rPr lang="en-GB"/>
              <a:t>Project Overview</a:t>
            </a:r>
            <a:endParaRPr/>
          </a:p>
        </p:txBody>
      </p:sp>
      <p:sp>
        <p:nvSpPr>
          <p:cNvPr id="89" name="Google Shape;89;p2"/>
          <p:cNvSpPr txBox="1"/>
          <p:nvPr>
            <p:ph idx="1" type="body"/>
          </p:nvPr>
        </p:nvSpPr>
        <p:spPr>
          <a:xfrm>
            <a:off x="457200" y="1359017"/>
            <a:ext cx="8229600" cy="3393900"/>
          </a:xfrm>
          <a:prstGeom prst="rect">
            <a:avLst/>
          </a:prstGeom>
          <a:noFill/>
          <a:ln>
            <a:noFill/>
          </a:ln>
        </p:spPr>
        <p:txBody>
          <a:bodyPr anchorCtr="0" anchor="t" bIns="45700" lIns="91425" spcFirstLastPara="1" rIns="91425" wrap="square" tIns="45700">
            <a:normAutofit/>
          </a:bodyPr>
          <a:lstStyle/>
          <a:p>
            <a:pPr indent="-419100" lvl="0" marL="457200" rtl="0" algn="l">
              <a:lnSpc>
                <a:spcPct val="100000"/>
              </a:lnSpc>
              <a:spcBef>
                <a:spcPts val="480"/>
              </a:spcBef>
              <a:spcAft>
                <a:spcPts val="0"/>
              </a:spcAft>
              <a:buSzPts val="3000"/>
              <a:buAutoNum type="arabicPeriod"/>
            </a:pPr>
            <a:r>
              <a:rPr lang="en-GB" sz="3000"/>
              <a:t>Project Introduction</a:t>
            </a:r>
            <a:endParaRPr sz="3000"/>
          </a:p>
          <a:p>
            <a:pPr indent="-419100" lvl="0" marL="457200" rtl="0" algn="l">
              <a:lnSpc>
                <a:spcPct val="100000"/>
              </a:lnSpc>
              <a:spcBef>
                <a:spcPts val="0"/>
              </a:spcBef>
              <a:spcAft>
                <a:spcPts val="0"/>
              </a:spcAft>
              <a:buSzPts val="3000"/>
              <a:buAutoNum type="arabicPeriod"/>
            </a:pPr>
            <a:r>
              <a:rPr lang="en-GB" sz="3000"/>
              <a:t>System Architecture Overview </a:t>
            </a:r>
            <a:endParaRPr sz="3000"/>
          </a:p>
          <a:p>
            <a:pPr indent="-419100" lvl="0" marL="457200" rtl="0" algn="l">
              <a:lnSpc>
                <a:spcPct val="100000"/>
              </a:lnSpc>
              <a:spcBef>
                <a:spcPts val="0"/>
              </a:spcBef>
              <a:spcAft>
                <a:spcPts val="0"/>
              </a:spcAft>
              <a:buSzPts val="3000"/>
              <a:buAutoNum type="arabicPeriod"/>
            </a:pPr>
            <a:r>
              <a:rPr lang="en-GB" sz="3000"/>
              <a:t>Actor &amp; Feature</a:t>
            </a:r>
            <a:endParaRPr sz="3000"/>
          </a:p>
          <a:p>
            <a:pPr indent="-419100" lvl="0" marL="457200" rtl="0" algn="l">
              <a:lnSpc>
                <a:spcPct val="100000"/>
              </a:lnSpc>
              <a:spcBef>
                <a:spcPts val="0"/>
              </a:spcBef>
              <a:spcAft>
                <a:spcPts val="0"/>
              </a:spcAft>
              <a:buSzPts val="3000"/>
              <a:buAutoNum type="arabicPeriod"/>
            </a:pPr>
            <a:r>
              <a:rPr lang="en-GB" sz="3000"/>
              <a:t>Demonstration</a:t>
            </a:r>
            <a:endParaRPr sz="3000"/>
          </a:p>
          <a:p>
            <a:pPr indent="-419100" lvl="0" marL="457200" rtl="0" algn="l">
              <a:lnSpc>
                <a:spcPct val="100000"/>
              </a:lnSpc>
              <a:spcBef>
                <a:spcPts val="0"/>
              </a:spcBef>
              <a:spcAft>
                <a:spcPts val="0"/>
              </a:spcAft>
              <a:buSzPts val="3000"/>
              <a:buAutoNum type="arabicPeriod"/>
            </a:pPr>
            <a:r>
              <a:rPr lang="en-GB" sz="3000"/>
              <a:t>Outcomes</a:t>
            </a:r>
            <a:endParaRPr sz="3000"/>
          </a:p>
          <a:p>
            <a:pPr indent="-419100" lvl="0" marL="457200" rtl="0" algn="l">
              <a:lnSpc>
                <a:spcPct val="100000"/>
              </a:lnSpc>
              <a:spcBef>
                <a:spcPts val="0"/>
              </a:spcBef>
              <a:spcAft>
                <a:spcPts val="0"/>
              </a:spcAft>
              <a:buSzPts val="3000"/>
              <a:buAutoNum type="arabicPeriod"/>
            </a:pPr>
            <a:r>
              <a:rPr lang="en-GB" sz="3000"/>
              <a:t>Q&amp;A</a:t>
            </a:r>
            <a:endParaRPr sz="3000"/>
          </a:p>
        </p:txBody>
      </p:sp>
      <p:sp>
        <p:nvSpPr>
          <p:cNvPr id="90" name="Google Shape;90;p2"/>
          <p:cNvSpPr txBox="1"/>
          <p:nvPr/>
        </p:nvSpPr>
        <p:spPr>
          <a:xfrm>
            <a:off x="537150" y="767719"/>
            <a:ext cx="5105400" cy="59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4000" u="none" cap="none" strike="noStrike">
                <a:solidFill>
                  <a:srgbClr val="280099"/>
                </a:solidFill>
                <a:latin typeface="Calibri"/>
                <a:ea typeface="Calibri"/>
                <a:cs typeface="Calibri"/>
                <a:sym typeface="Calibri"/>
              </a:rPr>
              <a:t>Table of Contents</a:t>
            </a:r>
            <a:endParaRPr b="0" i="0" sz="4000" u="none" cap="none" strike="noStrike">
              <a:solidFill>
                <a:srgbClr val="280099"/>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type="title"/>
          </p:nvPr>
        </p:nvSpPr>
        <p:spPr>
          <a:xfrm>
            <a:off x="1785672" y="0"/>
            <a:ext cx="6765000" cy="617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70C0"/>
              </a:buClr>
              <a:buSzPts val="3240"/>
              <a:buFont typeface="Calibri"/>
              <a:buNone/>
            </a:pPr>
            <a:r>
              <a:rPr lang="en-GB" sz="3040"/>
              <a:t>Project Introduction</a:t>
            </a:r>
            <a:endParaRPr sz="2840"/>
          </a:p>
        </p:txBody>
      </p:sp>
      <p:sp>
        <p:nvSpPr>
          <p:cNvPr id="96" name="Google Shape;96;p3"/>
          <p:cNvSpPr txBox="1"/>
          <p:nvPr>
            <p:ph idx="1" type="body"/>
          </p:nvPr>
        </p:nvSpPr>
        <p:spPr>
          <a:xfrm>
            <a:off x="4067750" y="204249"/>
            <a:ext cx="4938000" cy="293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80"/>
              </a:spcBef>
              <a:spcAft>
                <a:spcPts val="0"/>
              </a:spcAft>
              <a:buSzPts val="1800"/>
              <a:buNone/>
            </a:pPr>
            <a:r>
              <a:t/>
            </a:r>
            <a:endParaRPr b="1" sz="2400"/>
          </a:p>
          <a:p>
            <a:pPr indent="0" lvl="0" marL="0" rtl="0" algn="just">
              <a:lnSpc>
                <a:spcPct val="115000"/>
              </a:lnSpc>
              <a:spcBef>
                <a:spcPts val="400"/>
              </a:spcBef>
              <a:spcAft>
                <a:spcPts val="0"/>
              </a:spcAft>
              <a:buSzPts val="1800"/>
              <a:buNone/>
            </a:pPr>
            <a:r>
              <a:rPr b="1" lang="en-GB" sz="2400"/>
              <a:t> </a:t>
            </a:r>
            <a:r>
              <a:rPr lang="en-GB" sz="1800">
                <a:solidFill>
                  <a:schemeClr val="dk1"/>
                </a:solidFill>
                <a:latin typeface="Arial"/>
                <a:ea typeface="Arial"/>
                <a:cs typeface="Arial"/>
                <a:sym typeface="Arial"/>
              </a:rPr>
              <a:t>Children Care System is a new software system being developed to provide an online platform for parents and guardians to register reservations for their child. The system will support features such as scheduling doctor appointments, and accessing child care information. The context diagram below illustrates the external entities and system interfaces. Future releases are planned to include additional services, such as integrating an online medical consultation service with pediatricians and payment processing through VNPay.</a:t>
            </a:r>
            <a:endParaRPr sz="1800">
              <a:solidFill>
                <a:schemeClr val="dk1"/>
              </a:solidFill>
              <a:latin typeface="Arial"/>
              <a:ea typeface="Arial"/>
              <a:cs typeface="Arial"/>
              <a:sym typeface="Arial"/>
            </a:endParaRPr>
          </a:p>
          <a:p>
            <a:pPr indent="0" lvl="0" marL="0" rtl="0" algn="just">
              <a:lnSpc>
                <a:spcPct val="115000"/>
              </a:lnSpc>
              <a:spcBef>
                <a:spcPts val="400"/>
              </a:spcBef>
              <a:spcAft>
                <a:spcPts val="0"/>
              </a:spcAft>
              <a:buSzPts val="1800"/>
              <a:buNone/>
            </a:pPr>
            <a:r>
              <a:t/>
            </a:r>
            <a:endParaRPr sz="1800">
              <a:solidFill>
                <a:schemeClr val="dk1"/>
              </a:solidFill>
              <a:latin typeface="Arial"/>
              <a:ea typeface="Arial"/>
              <a:cs typeface="Arial"/>
              <a:sym typeface="Arial"/>
            </a:endParaRPr>
          </a:p>
          <a:p>
            <a:pPr indent="0" lvl="0" marL="457200" rtl="0" algn="l">
              <a:lnSpc>
                <a:spcPct val="100000"/>
              </a:lnSpc>
              <a:spcBef>
                <a:spcPts val="480"/>
              </a:spcBef>
              <a:spcAft>
                <a:spcPts val="0"/>
              </a:spcAft>
              <a:buSzPts val="1800"/>
              <a:buNone/>
            </a:pPr>
            <a:r>
              <a:t/>
            </a:r>
            <a:endParaRPr sz="1800"/>
          </a:p>
          <a:p>
            <a:pPr indent="0" lvl="0" marL="457200" rtl="0" algn="l">
              <a:lnSpc>
                <a:spcPct val="100000"/>
              </a:lnSpc>
              <a:spcBef>
                <a:spcPts val="480"/>
              </a:spcBef>
              <a:spcAft>
                <a:spcPts val="0"/>
              </a:spcAft>
              <a:buSzPts val="1800"/>
              <a:buNone/>
            </a:pPr>
            <a:r>
              <a:t/>
            </a:r>
            <a:endParaRPr sz="1800"/>
          </a:p>
        </p:txBody>
      </p:sp>
      <p:grpSp>
        <p:nvGrpSpPr>
          <p:cNvPr id="97" name="Google Shape;97;p3"/>
          <p:cNvGrpSpPr/>
          <p:nvPr/>
        </p:nvGrpSpPr>
        <p:grpSpPr>
          <a:xfrm>
            <a:off x="145963" y="1543710"/>
            <a:ext cx="3325611" cy="2792653"/>
            <a:chOff x="62763" y="1906838"/>
            <a:chExt cx="3325611" cy="3723537"/>
          </a:xfrm>
        </p:grpSpPr>
        <p:pic>
          <p:nvPicPr>
            <p:cNvPr id="98" name="Google Shape;98;p3"/>
            <p:cNvPicPr preferRelativeResize="0"/>
            <p:nvPr/>
          </p:nvPicPr>
          <p:blipFill rotWithShape="1">
            <a:blip r:embed="rId3">
              <a:alphaModFix/>
            </a:blip>
            <a:srcRect b="0" l="0" r="0" t="0"/>
            <a:stretch/>
          </p:blipFill>
          <p:spPr>
            <a:xfrm>
              <a:off x="62763" y="1906838"/>
              <a:ext cx="1723000" cy="864225"/>
            </a:xfrm>
            <a:prstGeom prst="rect">
              <a:avLst/>
            </a:prstGeom>
            <a:noFill/>
            <a:ln>
              <a:noFill/>
            </a:ln>
          </p:spPr>
        </p:pic>
        <p:pic>
          <p:nvPicPr>
            <p:cNvPr id="99" name="Google Shape;99;p3"/>
            <p:cNvPicPr preferRelativeResize="0"/>
            <p:nvPr/>
          </p:nvPicPr>
          <p:blipFill rotWithShape="1">
            <a:blip r:embed="rId4">
              <a:alphaModFix/>
            </a:blip>
            <a:srcRect b="0" l="0" r="0" t="0"/>
            <a:stretch/>
          </p:blipFill>
          <p:spPr>
            <a:xfrm>
              <a:off x="2251385" y="1927662"/>
              <a:ext cx="1136989" cy="822600"/>
            </a:xfrm>
            <a:prstGeom prst="rect">
              <a:avLst/>
            </a:prstGeom>
            <a:noFill/>
            <a:ln>
              <a:noFill/>
            </a:ln>
          </p:spPr>
        </p:pic>
        <p:pic>
          <p:nvPicPr>
            <p:cNvPr id="100" name="Google Shape;100;p3"/>
            <p:cNvPicPr preferRelativeResize="0"/>
            <p:nvPr/>
          </p:nvPicPr>
          <p:blipFill rotWithShape="1">
            <a:blip r:embed="rId5">
              <a:alphaModFix/>
            </a:blip>
            <a:srcRect b="0" l="0" r="0" t="0"/>
            <a:stretch/>
          </p:blipFill>
          <p:spPr>
            <a:xfrm>
              <a:off x="455875" y="3216762"/>
              <a:ext cx="1010625" cy="1010625"/>
            </a:xfrm>
            <a:prstGeom prst="rect">
              <a:avLst/>
            </a:prstGeom>
            <a:noFill/>
            <a:ln>
              <a:noFill/>
            </a:ln>
          </p:spPr>
        </p:pic>
        <p:pic>
          <p:nvPicPr>
            <p:cNvPr id="101" name="Google Shape;101;p3"/>
            <p:cNvPicPr preferRelativeResize="0"/>
            <p:nvPr/>
          </p:nvPicPr>
          <p:blipFill rotWithShape="1">
            <a:blip r:embed="rId6">
              <a:alphaModFix/>
            </a:blip>
            <a:srcRect b="0" l="0" r="0" t="0"/>
            <a:stretch/>
          </p:blipFill>
          <p:spPr>
            <a:xfrm>
              <a:off x="2280952" y="3171040"/>
              <a:ext cx="1077825" cy="1102075"/>
            </a:xfrm>
            <a:prstGeom prst="rect">
              <a:avLst/>
            </a:prstGeom>
            <a:noFill/>
            <a:ln>
              <a:noFill/>
            </a:ln>
          </p:spPr>
        </p:pic>
        <p:pic>
          <p:nvPicPr>
            <p:cNvPr id="102" name="Google Shape;102;p3"/>
            <p:cNvPicPr preferRelativeResize="0"/>
            <p:nvPr/>
          </p:nvPicPr>
          <p:blipFill rotWithShape="1">
            <a:blip r:embed="rId7">
              <a:alphaModFix/>
            </a:blip>
            <a:srcRect b="9379" l="9367" r="7060" t="9185"/>
            <a:stretch/>
          </p:blipFill>
          <p:spPr>
            <a:xfrm>
              <a:off x="1246075" y="4227400"/>
              <a:ext cx="1439900" cy="1402975"/>
            </a:xfrm>
            <a:prstGeom prst="rect">
              <a:avLst/>
            </a:prstGeom>
            <a:noFill/>
            <a:ln>
              <a:noFill/>
            </a:ln>
          </p:spPr>
        </p:pic>
      </p:grpSp>
      <p:pic>
        <p:nvPicPr>
          <p:cNvPr id="103" name="Google Shape;103;p3"/>
          <p:cNvPicPr preferRelativeResize="0"/>
          <p:nvPr/>
        </p:nvPicPr>
        <p:blipFill rotWithShape="1">
          <a:blip r:embed="rId8">
            <a:alphaModFix/>
          </a:blip>
          <a:srcRect b="0" l="38732" r="0" t="0"/>
          <a:stretch/>
        </p:blipFill>
        <p:spPr>
          <a:xfrm>
            <a:off x="288825" y="1163325"/>
            <a:ext cx="3325600" cy="35534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1921822" y="0"/>
            <a:ext cx="6765000" cy="6169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600"/>
              <a:buNone/>
            </a:pPr>
            <a:r>
              <a:rPr b="0" lang="en-GB" sz="3900">
                <a:solidFill>
                  <a:srgbClr val="0070C0"/>
                </a:solidFill>
              </a:rPr>
              <a:t> System Architecture Overview</a:t>
            </a:r>
            <a:endParaRPr>
              <a:solidFill>
                <a:srgbClr val="0070C0"/>
              </a:solidFill>
            </a:endParaRPr>
          </a:p>
        </p:txBody>
      </p:sp>
      <p:pic>
        <p:nvPicPr>
          <p:cNvPr id="109" name="Google Shape;109;p4"/>
          <p:cNvPicPr preferRelativeResize="0"/>
          <p:nvPr/>
        </p:nvPicPr>
        <p:blipFill rotWithShape="1">
          <a:blip r:embed="rId3">
            <a:alphaModFix/>
          </a:blip>
          <a:srcRect b="0" l="0" r="0" t="0"/>
          <a:stretch/>
        </p:blipFill>
        <p:spPr>
          <a:xfrm>
            <a:off x="411475" y="1460299"/>
            <a:ext cx="5243599" cy="2534874"/>
          </a:xfrm>
          <a:prstGeom prst="rect">
            <a:avLst/>
          </a:prstGeom>
          <a:noFill/>
          <a:ln>
            <a:noFill/>
          </a:ln>
        </p:spPr>
      </p:pic>
      <p:sp>
        <p:nvSpPr>
          <p:cNvPr id="110" name="Google Shape;110;p4"/>
          <p:cNvSpPr txBox="1"/>
          <p:nvPr/>
        </p:nvSpPr>
        <p:spPr>
          <a:xfrm>
            <a:off x="6437700" y="1587610"/>
            <a:ext cx="4524600" cy="277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4000" u="none" cap="none" strike="noStrike">
                <a:solidFill>
                  <a:srgbClr val="280099"/>
                </a:solidFill>
                <a:latin typeface="Calibri"/>
                <a:ea typeface="Calibri"/>
                <a:cs typeface="Calibri"/>
                <a:sym typeface="Calibri"/>
              </a:rPr>
              <a:t>Tech stack:</a:t>
            </a:r>
            <a:endParaRPr b="0" i="0" sz="4000" u="none" cap="none" strike="noStrike">
              <a:solidFill>
                <a:srgbClr val="2800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500"/>
              <a:buFont typeface="Arial"/>
              <a:buNone/>
            </a:pPr>
            <a:r>
              <a:rPr b="0" i="0" lang="en-GB" sz="3500" u="none" cap="none" strike="noStrike">
                <a:solidFill>
                  <a:srgbClr val="280099"/>
                </a:solidFill>
                <a:latin typeface="Calibri"/>
                <a:ea typeface="Calibri"/>
                <a:cs typeface="Calibri"/>
                <a:sym typeface="Calibri"/>
              </a:rPr>
              <a:t>JSP</a:t>
            </a:r>
            <a:br>
              <a:rPr b="0" i="0" lang="en-GB" sz="3500" u="none" cap="none" strike="noStrike">
                <a:solidFill>
                  <a:srgbClr val="280099"/>
                </a:solidFill>
                <a:latin typeface="Calibri"/>
                <a:ea typeface="Calibri"/>
                <a:cs typeface="Calibri"/>
                <a:sym typeface="Calibri"/>
              </a:rPr>
            </a:br>
            <a:r>
              <a:rPr b="0" i="0" lang="en-GB" sz="3500" u="none" cap="none" strike="noStrike">
                <a:solidFill>
                  <a:srgbClr val="280099"/>
                </a:solidFill>
                <a:latin typeface="Calibri"/>
                <a:ea typeface="Calibri"/>
                <a:cs typeface="Calibri"/>
                <a:sym typeface="Calibri"/>
              </a:rPr>
              <a:t>Servlet</a:t>
            </a:r>
            <a:endParaRPr b="0" i="0" sz="3500" u="none" cap="none" strike="noStrike">
              <a:solidFill>
                <a:srgbClr val="2800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500"/>
              <a:buFont typeface="Arial"/>
              <a:buNone/>
            </a:pPr>
            <a:r>
              <a:rPr b="0" i="0" lang="en-GB" sz="3500" u="none" cap="none" strike="noStrike">
                <a:solidFill>
                  <a:srgbClr val="280099"/>
                </a:solidFill>
                <a:latin typeface="Calibri"/>
                <a:ea typeface="Calibri"/>
                <a:cs typeface="Calibri"/>
                <a:sym typeface="Calibri"/>
              </a:rPr>
              <a:t>MySQL</a:t>
            </a:r>
            <a:endParaRPr b="0" i="0" sz="3500" u="none" cap="none" strike="noStrike">
              <a:solidFill>
                <a:srgbClr val="2800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500"/>
              <a:buFont typeface="Arial"/>
              <a:buNone/>
            </a:pPr>
            <a:r>
              <a:rPr b="0" i="0" lang="en-GB" sz="3500" u="none" cap="none" strike="noStrike">
                <a:solidFill>
                  <a:srgbClr val="280099"/>
                </a:solidFill>
                <a:latin typeface="Calibri"/>
                <a:ea typeface="Calibri"/>
                <a:cs typeface="Calibri"/>
                <a:sym typeface="Calibri"/>
              </a:rPr>
              <a:t>Tomcat 10</a:t>
            </a:r>
            <a:endParaRPr b="0" i="0" sz="3500" u="none" cap="none" strike="noStrike">
              <a:solidFill>
                <a:srgbClr val="280099"/>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500"/>
              <a:buFont typeface="Arial"/>
              <a:buNone/>
            </a:pPr>
            <a:r>
              <a:rPr b="0" i="0" lang="en-GB" sz="3500" u="none" cap="none" strike="noStrike">
                <a:solidFill>
                  <a:srgbClr val="280099"/>
                </a:solidFill>
                <a:latin typeface="Calibri"/>
                <a:ea typeface="Calibri"/>
                <a:cs typeface="Calibri"/>
                <a:sym typeface="Calibri"/>
              </a:rPr>
              <a:t>ReactJS</a:t>
            </a:r>
            <a:endParaRPr b="0" i="0" sz="3500" u="none" cap="none" strike="noStrike">
              <a:solidFill>
                <a:srgbClr val="28009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1921822" y="0"/>
            <a:ext cx="6765000" cy="6169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60"/>
              </a:spcBef>
              <a:spcAft>
                <a:spcPts val="0"/>
              </a:spcAft>
              <a:buSzPts val="3600"/>
              <a:buNone/>
            </a:pPr>
            <a:r>
              <a:rPr b="0" lang="en-GB" sz="4800">
                <a:solidFill>
                  <a:srgbClr val="0070C0"/>
                </a:solidFill>
              </a:rPr>
              <a:t> Actors &amp; Features</a:t>
            </a:r>
            <a:endParaRPr b="0" sz="4800">
              <a:solidFill>
                <a:srgbClr val="0070C0"/>
              </a:solidFill>
            </a:endParaRPr>
          </a:p>
        </p:txBody>
      </p:sp>
      <p:sp>
        <p:nvSpPr>
          <p:cNvPr id="116" name="Google Shape;116;p5"/>
          <p:cNvSpPr txBox="1"/>
          <p:nvPr>
            <p:ph idx="1" type="body"/>
          </p:nvPr>
        </p:nvSpPr>
        <p:spPr>
          <a:xfrm>
            <a:off x="457200" y="678986"/>
            <a:ext cx="8229600" cy="4968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100000"/>
              </a:lnSpc>
              <a:spcBef>
                <a:spcPts val="360"/>
              </a:spcBef>
              <a:spcAft>
                <a:spcPts val="0"/>
              </a:spcAft>
              <a:buSzPct val="90000"/>
              <a:buNone/>
            </a:pPr>
            <a:r>
              <a:t/>
            </a:r>
            <a:endParaRPr/>
          </a:p>
          <a:p>
            <a:pPr indent="0" lvl="0" marL="0" rtl="0" algn="l">
              <a:lnSpc>
                <a:spcPct val="100000"/>
              </a:lnSpc>
              <a:spcBef>
                <a:spcPts val="360"/>
              </a:spcBef>
              <a:spcAft>
                <a:spcPts val="0"/>
              </a:spcAft>
              <a:buSzPct val="90000"/>
              <a:buNone/>
            </a:pPr>
            <a:r>
              <a:t/>
            </a:r>
            <a:endParaRPr/>
          </a:p>
        </p:txBody>
      </p:sp>
      <p:pic>
        <p:nvPicPr>
          <p:cNvPr id="117" name="Google Shape;117;p5"/>
          <p:cNvPicPr preferRelativeResize="0"/>
          <p:nvPr/>
        </p:nvPicPr>
        <p:blipFill rotWithShape="1">
          <a:blip r:embed="rId3">
            <a:alphaModFix/>
          </a:blip>
          <a:srcRect b="0" l="0" r="0" t="0"/>
          <a:stretch/>
        </p:blipFill>
        <p:spPr>
          <a:xfrm>
            <a:off x="698900" y="1237847"/>
            <a:ext cx="1012238" cy="1012238"/>
          </a:xfrm>
          <a:prstGeom prst="rect">
            <a:avLst/>
          </a:prstGeom>
          <a:noFill/>
          <a:ln>
            <a:noFill/>
          </a:ln>
        </p:spPr>
      </p:pic>
      <p:pic>
        <p:nvPicPr>
          <p:cNvPr id="118" name="Google Shape;118;p5"/>
          <p:cNvPicPr preferRelativeResize="0"/>
          <p:nvPr/>
        </p:nvPicPr>
        <p:blipFill rotWithShape="1">
          <a:blip r:embed="rId4">
            <a:alphaModFix/>
          </a:blip>
          <a:srcRect b="0" l="0" r="0" t="0"/>
          <a:stretch/>
        </p:blipFill>
        <p:spPr>
          <a:xfrm>
            <a:off x="6823313" y="1305803"/>
            <a:ext cx="965569" cy="965586"/>
          </a:xfrm>
          <a:prstGeom prst="rect">
            <a:avLst/>
          </a:prstGeom>
          <a:noFill/>
          <a:ln>
            <a:noFill/>
          </a:ln>
        </p:spPr>
      </p:pic>
      <p:pic>
        <p:nvPicPr>
          <p:cNvPr id="119" name="Google Shape;119;p5"/>
          <p:cNvPicPr preferRelativeResize="0"/>
          <p:nvPr/>
        </p:nvPicPr>
        <p:blipFill rotWithShape="1">
          <a:blip r:embed="rId5">
            <a:alphaModFix/>
          </a:blip>
          <a:srcRect b="0" l="0" r="0" t="0"/>
          <a:stretch/>
        </p:blipFill>
        <p:spPr>
          <a:xfrm>
            <a:off x="3928288" y="1304525"/>
            <a:ext cx="965569" cy="965569"/>
          </a:xfrm>
          <a:prstGeom prst="rect">
            <a:avLst/>
          </a:prstGeom>
          <a:noFill/>
          <a:ln>
            <a:noFill/>
          </a:ln>
        </p:spPr>
      </p:pic>
      <p:sp>
        <p:nvSpPr>
          <p:cNvPr id="120" name="Google Shape;120;p5"/>
          <p:cNvSpPr txBox="1"/>
          <p:nvPr>
            <p:ph idx="1" type="body"/>
          </p:nvPr>
        </p:nvSpPr>
        <p:spPr>
          <a:xfrm>
            <a:off x="612175" y="2401425"/>
            <a:ext cx="1523100" cy="3406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360"/>
              </a:spcBef>
              <a:spcAft>
                <a:spcPts val="0"/>
              </a:spcAft>
              <a:buSzPct val="75000"/>
              <a:buNone/>
            </a:pPr>
            <a:r>
              <a:rPr lang="en-GB" sz="9600"/>
              <a:t>Customer</a:t>
            </a:r>
            <a:endParaRPr sz="2400"/>
          </a:p>
          <a:p>
            <a:pPr indent="0" lvl="0" marL="0" rtl="0" algn="l">
              <a:lnSpc>
                <a:spcPct val="100000"/>
              </a:lnSpc>
              <a:spcBef>
                <a:spcPts val="360"/>
              </a:spcBef>
              <a:spcAft>
                <a:spcPts val="0"/>
              </a:spcAft>
              <a:buSzPct val="225000"/>
              <a:buNone/>
            </a:pPr>
            <a:r>
              <a:t/>
            </a:r>
            <a:endParaRPr/>
          </a:p>
          <a:p>
            <a:pPr indent="0" lvl="0" marL="0" rtl="0" algn="l">
              <a:lnSpc>
                <a:spcPct val="100000"/>
              </a:lnSpc>
              <a:spcBef>
                <a:spcPts val="360"/>
              </a:spcBef>
              <a:spcAft>
                <a:spcPts val="0"/>
              </a:spcAft>
              <a:buSzPct val="225000"/>
              <a:buNone/>
            </a:pPr>
            <a:r>
              <a:t/>
            </a:r>
            <a:endParaRPr/>
          </a:p>
        </p:txBody>
      </p:sp>
      <p:sp>
        <p:nvSpPr>
          <p:cNvPr id="121" name="Google Shape;121;p5"/>
          <p:cNvSpPr txBox="1"/>
          <p:nvPr>
            <p:ph idx="1" type="body"/>
          </p:nvPr>
        </p:nvSpPr>
        <p:spPr>
          <a:xfrm>
            <a:off x="148275" y="2742081"/>
            <a:ext cx="2843100" cy="172410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Char char="•"/>
            </a:pPr>
            <a:r>
              <a:rPr lang="en-GB" sz="1500">
                <a:solidFill>
                  <a:schemeClr val="dk1"/>
                </a:solidFill>
              </a:rPr>
              <a:t>View/Update Profile</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Reset Password</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Change Password</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Feedback Service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View Service</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Add To Cart</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View/Update/Delete Cart</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View/Create/Cancel Reservation</a:t>
            </a:r>
            <a:endParaRPr sz="1500"/>
          </a:p>
        </p:txBody>
      </p:sp>
      <p:sp>
        <p:nvSpPr>
          <p:cNvPr id="122" name="Google Shape;122;p5"/>
          <p:cNvSpPr txBox="1"/>
          <p:nvPr>
            <p:ph idx="1" type="body"/>
          </p:nvPr>
        </p:nvSpPr>
        <p:spPr>
          <a:xfrm>
            <a:off x="6717575" y="2401425"/>
            <a:ext cx="1035000" cy="3406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360"/>
              </a:spcBef>
              <a:spcAft>
                <a:spcPts val="0"/>
              </a:spcAft>
              <a:buSzPct val="75000"/>
              <a:buNone/>
            </a:pPr>
            <a:r>
              <a:rPr lang="en-GB" sz="9600"/>
              <a:t>Admin</a:t>
            </a:r>
            <a:endParaRPr sz="2400"/>
          </a:p>
          <a:p>
            <a:pPr indent="0" lvl="0" marL="0" rtl="0" algn="l">
              <a:lnSpc>
                <a:spcPct val="100000"/>
              </a:lnSpc>
              <a:spcBef>
                <a:spcPts val="360"/>
              </a:spcBef>
              <a:spcAft>
                <a:spcPts val="0"/>
              </a:spcAft>
              <a:buSzPct val="225000"/>
              <a:buNone/>
            </a:pPr>
            <a:r>
              <a:t/>
            </a:r>
            <a:endParaRPr/>
          </a:p>
          <a:p>
            <a:pPr indent="0" lvl="0" marL="0" rtl="0" algn="l">
              <a:lnSpc>
                <a:spcPct val="100000"/>
              </a:lnSpc>
              <a:spcBef>
                <a:spcPts val="360"/>
              </a:spcBef>
              <a:spcAft>
                <a:spcPts val="0"/>
              </a:spcAft>
              <a:buSzPct val="225000"/>
              <a:buNone/>
            </a:pPr>
            <a:r>
              <a:t/>
            </a:r>
            <a:endParaRPr/>
          </a:p>
        </p:txBody>
      </p:sp>
      <p:sp>
        <p:nvSpPr>
          <p:cNvPr id="123" name="Google Shape;123;p5"/>
          <p:cNvSpPr txBox="1"/>
          <p:nvPr>
            <p:ph idx="1" type="body"/>
          </p:nvPr>
        </p:nvSpPr>
        <p:spPr>
          <a:xfrm>
            <a:off x="3946825" y="2398838"/>
            <a:ext cx="928500" cy="3408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360"/>
              </a:spcBef>
              <a:spcAft>
                <a:spcPts val="0"/>
              </a:spcAft>
              <a:buSzPct val="75000"/>
              <a:buNone/>
            </a:pPr>
            <a:r>
              <a:rPr lang="en-GB" sz="9600"/>
              <a:t>Guest</a:t>
            </a:r>
            <a:endParaRPr sz="2400"/>
          </a:p>
          <a:p>
            <a:pPr indent="0" lvl="0" marL="0" rtl="0" algn="l">
              <a:lnSpc>
                <a:spcPct val="100000"/>
              </a:lnSpc>
              <a:spcBef>
                <a:spcPts val="360"/>
              </a:spcBef>
              <a:spcAft>
                <a:spcPts val="0"/>
              </a:spcAft>
              <a:buSzPct val="225000"/>
              <a:buNone/>
            </a:pPr>
            <a:r>
              <a:t/>
            </a:r>
            <a:endParaRPr/>
          </a:p>
          <a:p>
            <a:pPr indent="0" lvl="0" marL="0" rtl="0" algn="l">
              <a:lnSpc>
                <a:spcPct val="100000"/>
              </a:lnSpc>
              <a:spcBef>
                <a:spcPts val="360"/>
              </a:spcBef>
              <a:spcAft>
                <a:spcPts val="0"/>
              </a:spcAft>
              <a:buSzPct val="225000"/>
              <a:buNone/>
            </a:pPr>
            <a:r>
              <a:t/>
            </a:r>
            <a:endParaRPr/>
          </a:p>
        </p:txBody>
      </p:sp>
      <p:sp>
        <p:nvSpPr>
          <p:cNvPr id="124" name="Google Shape;124;p5"/>
          <p:cNvSpPr txBox="1"/>
          <p:nvPr>
            <p:ph idx="1" type="body"/>
          </p:nvPr>
        </p:nvSpPr>
        <p:spPr>
          <a:xfrm>
            <a:off x="6018200" y="2798044"/>
            <a:ext cx="2575800" cy="1724175"/>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Char char="•"/>
            </a:pPr>
            <a:r>
              <a:rPr lang="en-GB" sz="1500">
                <a:solidFill>
                  <a:schemeClr val="dk1"/>
                </a:solidFill>
              </a:rPr>
              <a:t>Manage User Account</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Setting</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View Admin Dashboard</a:t>
            </a:r>
            <a:endParaRPr sz="1500"/>
          </a:p>
        </p:txBody>
      </p:sp>
      <p:sp>
        <p:nvSpPr>
          <p:cNvPr id="125" name="Google Shape;125;p5"/>
          <p:cNvSpPr txBox="1"/>
          <p:nvPr>
            <p:ph idx="1" type="body"/>
          </p:nvPr>
        </p:nvSpPr>
        <p:spPr>
          <a:xfrm>
            <a:off x="3435450" y="2866913"/>
            <a:ext cx="2273100" cy="1724175"/>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Char char="•"/>
            </a:pPr>
            <a:r>
              <a:rPr lang="en-GB" sz="1500">
                <a:solidFill>
                  <a:schemeClr val="dk1"/>
                </a:solidFill>
              </a:rPr>
              <a:t>Register</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Login</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View Homepage</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View Blog</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View Service</a:t>
            </a:r>
            <a:endParaRPr sz="1500">
              <a:solidFill>
                <a:schemeClr val="dk1"/>
              </a:solidFill>
            </a:endParaRPr>
          </a:p>
          <a:p>
            <a:pPr indent="0" lvl="0" marL="0" rtl="0" algn="l">
              <a:lnSpc>
                <a:spcPct val="100000"/>
              </a:lnSpc>
              <a:spcBef>
                <a:spcPts val="0"/>
              </a:spcBef>
              <a:spcAft>
                <a:spcPts val="0"/>
              </a:spcAft>
              <a:buSzPts val="1800"/>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type="title"/>
          </p:nvPr>
        </p:nvSpPr>
        <p:spPr>
          <a:xfrm>
            <a:off x="1921822" y="0"/>
            <a:ext cx="6765000" cy="6169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360"/>
              </a:spcBef>
              <a:spcAft>
                <a:spcPts val="0"/>
              </a:spcAft>
              <a:buSzPts val="3600"/>
              <a:buNone/>
            </a:pPr>
            <a:r>
              <a:rPr b="0" lang="en-GB" sz="4800">
                <a:solidFill>
                  <a:srgbClr val="0070C0"/>
                </a:solidFill>
              </a:rPr>
              <a:t> Actors &amp; Features</a:t>
            </a:r>
            <a:endParaRPr sz="4800">
              <a:solidFill>
                <a:srgbClr val="0070C0"/>
              </a:solidFill>
            </a:endParaRPr>
          </a:p>
        </p:txBody>
      </p:sp>
      <p:pic>
        <p:nvPicPr>
          <p:cNvPr id="131" name="Google Shape;131;p6"/>
          <p:cNvPicPr preferRelativeResize="0"/>
          <p:nvPr/>
        </p:nvPicPr>
        <p:blipFill rotWithShape="1">
          <a:blip r:embed="rId3">
            <a:alphaModFix/>
          </a:blip>
          <a:srcRect b="0" l="0" r="0" t="0"/>
          <a:stretch/>
        </p:blipFill>
        <p:spPr>
          <a:xfrm>
            <a:off x="698900" y="1267331"/>
            <a:ext cx="1012238" cy="1012238"/>
          </a:xfrm>
          <a:prstGeom prst="rect">
            <a:avLst/>
          </a:prstGeom>
          <a:noFill/>
          <a:ln>
            <a:noFill/>
          </a:ln>
        </p:spPr>
      </p:pic>
      <p:sp>
        <p:nvSpPr>
          <p:cNvPr id="132" name="Google Shape;132;p6"/>
          <p:cNvSpPr txBox="1"/>
          <p:nvPr>
            <p:ph idx="1" type="body"/>
          </p:nvPr>
        </p:nvSpPr>
        <p:spPr>
          <a:xfrm>
            <a:off x="302125" y="2401425"/>
            <a:ext cx="2143200" cy="3406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360"/>
              </a:spcBef>
              <a:spcAft>
                <a:spcPts val="0"/>
              </a:spcAft>
              <a:buSzPct val="75000"/>
              <a:buNone/>
            </a:pPr>
            <a:r>
              <a:rPr lang="en-GB" sz="9600"/>
              <a:t>  Manager</a:t>
            </a:r>
            <a:endParaRPr sz="2400"/>
          </a:p>
          <a:p>
            <a:pPr indent="0" lvl="0" marL="0" rtl="0" algn="l">
              <a:lnSpc>
                <a:spcPct val="100000"/>
              </a:lnSpc>
              <a:spcBef>
                <a:spcPts val="360"/>
              </a:spcBef>
              <a:spcAft>
                <a:spcPts val="0"/>
              </a:spcAft>
              <a:buSzPct val="225000"/>
              <a:buNone/>
            </a:pPr>
            <a:r>
              <a:t/>
            </a:r>
            <a:endParaRPr/>
          </a:p>
          <a:p>
            <a:pPr indent="0" lvl="0" marL="0" rtl="0" algn="l">
              <a:lnSpc>
                <a:spcPct val="100000"/>
              </a:lnSpc>
              <a:spcBef>
                <a:spcPts val="360"/>
              </a:spcBef>
              <a:spcAft>
                <a:spcPts val="0"/>
              </a:spcAft>
              <a:buSzPct val="225000"/>
              <a:buNone/>
            </a:pPr>
            <a:r>
              <a:t/>
            </a:r>
            <a:endParaRPr/>
          </a:p>
        </p:txBody>
      </p:sp>
      <p:sp>
        <p:nvSpPr>
          <p:cNvPr id="133" name="Google Shape;133;p6"/>
          <p:cNvSpPr txBox="1"/>
          <p:nvPr>
            <p:ph idx="1" type="body"/>
          </p:nvPr>
        </p:nvSpPr>
        <p:spPr>
          <a:xfrm>
            <a:off x="183375" y="2763563"/>
            <a:ext cx="2843100" cy="1724175"/>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Char char="•"/>
            </a:pPr>
            <a:r>
              <a:rPr lang="en-GB" sz="1500">
                <a:solidFill>
                  <a:schemeClr val="dk1"/>
                </a:solidFill>
              </a:rPr>
              <a:t>Manage Customer</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Manage Service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Manage Blog</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Manage Feedback</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Manage Slider</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View Manager Dashboard</a:t>
            </a:r>
            <a:endParaRPr sz="1500">
              <a:solidFill>
                <a:schemeClr val="dk1"/>
              </a:solidFill>
            </a:endParaRPr>
          </a:p>
          <a:p>
            <a:pPr indent="0" lvl="0" marL="0" rtl="0" algn="l">
              <a:lnSpc>
                <a:spcPct val="100000"/>
              </a:lnSpc>
              <a:spcBef>
                <a:spcPts val="0"/>
              </a:spcBef>
              <a:spcAft>
                <a:spcPts val="0"/>
              </a:spcAft>
              <a:buSzPts val="1800"/>
              <a:buNone/>
            </a:pPr>
            <a:r>
              <a:t/>
            </a:r>
            <a:endParaRPr sz="1500"/>
          </a:p>
        </p:txBody>
      </p:sp>
      <p:sp>
        <p:nvSpPr>
          <p:cNvPr id="134" name="Google Shape;134;p6"/>
          <p:cNvSpPr txBox="1"/>
          <p:nvPr>
            <p:ph idx="1" type="body"/>
          </p:nvPr>
        </p:nvSpPr>
        <p:spPr>
          <a:xfrm>
            <a:off x="6350425" y="2401425"/>
            <a:ext cx="1523100" cy="34065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360"/>
              </a:spcBef>
              <a:spcAft>
                <a:spcPts val="0"/>
              </a:spcAft>
              <a:buSzPct val="75000"/>
              <a:buNone/>
            </a:pPr>
            <a:r>
              <a:rPr lang="en-GB" sz="9600"/>
              <a:t>  Cashier</a:t>
            </a:r>
            <a:endParaRPr/>
          </a:p>
          <a:p>
            <a:pPr indent="0" lvl="0" marL="0" rtl="0" algn="l">
              <a:lnSpc>
                <a:spcPct val="100000"/>
              </a:lnSpc>
              <a:spcBef>
                <a:spcPts val="360"/>
              </a:spcBef>
              <a:spcAft>
                <a:spcPts val="0"/>
              </a:spcAft>
              <a:buSzPct val="225000"/>
              <a:buNone/>
            </a:pPr>
            <a:r>
              <a:t/>
            </a:r>
            <a:endParaRPr/>
          </a:p>
        </p:txBody>
      </p:sp>
      <p:sp>
        <p:nvSpPr>
          <p:cNvPr id="135" name="Google Shape;135;p6"/>
          <p:cNvSpPr txBox="1"/>
          <p:nvPr>
            <p:ph idx="1" type="body"/>
          </p:nvPr>
        </p:nvSpPr>
        <p:spPr>
          <a:xfrm>
            <a:off x="3701325" y="2401425"/>
            <a:ext cx="1081200" cy="3408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00000"/>
              </a:lnSpc>
              <a:spcBef>
                <a:spcPts val="360"/>
              </a:spcBef>
              <a:spcAft>
                <a:spcPts val="0"/>
              </a:spcAft>
              <a:buSzPct val="75000"/>
              <a:buNone/>
            </a:pPr>
            <a:r>
              <a:rPr lang="en-GB" sz="9600"/>
              <a:t>Doctor</a:t>
            </a:r>
            <a:endParaRPr sz="2400"/>
          </a:p>
          <a:p>
            <a:pPr indent="0" lvl="0" marL="0" rtl="0" algn="l">
              <a:lnSpc>
                <a:spcPct val="100000"/>
              </a:lnSpc>
              <a:spcBef>
                <a:spcPts val="360"/>
              </a:spcBef>
              <a:spcAft>
                <a:spcPts val="0"/>
              </a:spcAft>
              <a:buSzPct val="225000"/>
              <a:buNone/>
            </a:pPr>
            <a:r>
              <a:t/>
            </a:r>
            <a:endParaRPr/>
          </a:p>
          <a:p>
            <a:pPr indent="0" lvl="0" marL="0" rtl="0" algn="l">
              <a:lnSpc>
                <a:spcPct val="100000"/>
              </a:lnSpc>
              <a:spcBef>
                <a:spcPts val="360"/>
              </a:spcBef>
              <a:spcAft>
                <a:spcPts val="0"/>
              </a:spcAft>
              <a:buSzPct val="225000"/>
              <a:buNone/>
            </a:pPr>
            <a:r>
              <a:t/>
            </a:r>
            <a:endParaRPr/>
          </a:p>
        </p:txBody>
      </p:sp>
      <p:sp>
        <p:nvSpPr>
          <p:cNvPr id="136" name="Google Shape;136;p6"/>
          <p:cNvSpPr txBox="1"/>
          <p:nvPr>
            <p:ph idx="1" type="body"/>
          </p:nvPr>
        </p:nvSpPr>
        <p:spPr>
          <a:xfrm>
            <a:off x="3026475" y="2742075"/>
            <a:ext cx="2843100" cy="1724175"/>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Char char="•"/>
            </a:pPr>
            <a:r>
              <a:rPr lang="en-GB" sz="1500">
                <a:solidFill>
                  <a:schemeClr val="dk1"/>
                </a:solidFill>
              </a:rPr>
              <a:t>Medical examination</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Add service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Add prescription</a:t>
            </a:r>
            <a:endParaRPr sz="1500">
              <a:solidFill>
                <a:schemeClr val="dk1"/>
              </a:solidFill>
            </a:endParaRPr>
          </a:p>
          <a:p>
            <a:pPr indent="0" lvl="0" marL="457200" rtl="0" algn="l">
              <a:lnSpc>
                <a:spcPct val="100000"/>
              </a:lnSpc>
              <a:spcBef>
                <a:spcPts val="0"/>
              </a:spcBef>
              <a:spcAft>
                <a:spcPts val="0"/>
              </a:spcAft>
              <a:buSzPts val="1800"/>
              <a:buNone/>
            </a:pPr>
            <a:r>
              <a:t/>
            </a:r>
            <a:endParaRPr sz="1500"/>
          </a:p>
        </p:txBody>
      </p:sp>
      <p:sp>
        <p:nvSpPr>
          <p:cNvPr id="137" name="Google Shape;137;p6"/>
          <p:cNvSpPr txBox="1"/>
          <p:nvPr>
            <p:ph idx="1" type="body"/>
          </p:nvPr>
        </p:nvSpPr>
        <p:spPr>
          <a:xfrm>
            <a:off x="5975425" y="2763563"/>
            <a:ext cx="2456100" cy="1724175"/>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Char char="•"/>
            </a:pPr>
            <a:r>
              <a:rPr lang="en-GB" sz="1500">
                <a:solidFill>
                  <a:schemeClr val="dk1"/>
                </a:solidFill>
              </a:rPr>
              <a:t>Check-in, check out</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GB" sz="1500">
                <a:solidFill>
                  <a:schemeClr val="dk1"/>
                </a:solidFill>
              </a:rPr>
              <a:t>Fee collection</a:t>
            </a:r>
            <a:endParaRPr sz="1500"/>
          </a:p>
        </p:txBody>
      </p:sp>
      <p:pic>
        <p:nvPicPr>
          <p:cNvPr id="138" name="Google Shape;138;p6"/>
          <p:cNvPicPr preferRelativeResize="0"/>
          <p:nvPr/>
        </p:nvPicPr>
        <p:blipFill rotWithShape="1">
          <a:blip r:embed="rId4">
            <a:alphaModFix/>
          </a:blip>
          <a:srcRect b="0" l="0" r="0" t="0"/>
          <a:stretch/>
        </p:blipFill>
        <p:spPr>
          <a:xfrm>
            <a:off x="3735800" y="1267325"/>
            <a:ext cx="1012250" cy="1012250"/>
          </a:xfrm>
          <a:prstGeom prst="rect">
            <a:avLst/>
          </a:prstGeom>
          <a:noFill/>
          <a:ln>
            <a:noFill/>
          </a:ln>
        </p:spPr>
      </p:pic>
      <p:pic>
        <p:nvPicPr>
          <p:cNvPr id="139" name="Google Shape;139;p6"/>
          <p:cNvPicPr preferRelativeResize="0"/>
          <p:nvPr/>
        </p:nvPicPr>
        <p:blipFill rotWithShape="1">
          <a:blip r:embed="rId5">
            <a:alphaModFix/>
          </a:blip>
          <a:srcRect b="0" l="0" r="0" t="0"/>
          <a:stretch/>
        </p:blipFill>
        <p:spPr>
          <a:xfrm>
            <a:off x="6419025" y="1267325"/>
            <a:ext cx="1012250" cy="101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ph type="title"/>
          </p:nvPr>
        </p:nvSpPr>
        <p:spPr>
          <a:xfrm>
            <a:off x="2124075" y="0"/>
            <a:ext cx="6852300" cy="62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40"/>
              <a:buFont typeface="Calibri"/>
              <a:buNone/>
            </a:pPr>
            <a:r>
              <a:rPr lang="en-GB" sz="2800">
                <a:solidFill>
                  <a:srgbClr val="0070C0"/>
                </a:solidFill>
              </a:rPr>
              <a:t>Demonstration|</a:t>
            </a:r>
            <a:r>
              <a:rPr lang="en-GB" sz="2800"/>
              <a:t>Login and Register</a:t>
            </a:r>
            <a:endParaRPr sz="2800">
              <a:solidFill>
                <a:srgbClr val="0070C0"/>
              </a:solidFill>
            </a:endParaRPr>
          </a:p>
        </p:txBody>
      </p:sp>
      <p:cxnSp>
        <p:nvCxnSpPr>
          <p:cNvPr id="145" name="Google Shape;145;p7"/>
          <p:cNvCxnSpPr>
            <a:stCxn id="146" idx="3"/>
            <a:endCxn id="147" idx="1"/>
          </p:cNvCxnSpPr>
          <p:nvPr/>
        </p:nvCxnSpPr>
        <p:spPr>
          <a:xfrm>
            <a:off x="1872612" y="1658276"/>
            <a:ext cx="3568800" cy="0"/>
          </a:xfrm>
          <a:prstGeom prst="straightConnector1">
            <a:avLst/>
          </a:prstGeom>
          <a:noFill/>
          <a:ln cap="flat" cmpd="sng" w="9525">
            <a:solidFill>
              <a:schemeClr val="dk2"/>
            </a:solidFill>
            <a:prstDash val="solid"/>
            <a:round/>
            <a:headEnd len="sm" w="sm" type="none"/>
            <a:tailEnd len="med" w="med" type="triangle"/>
          </a:ln>
        </p:spPr>
      </p:cxnSp>
      <p:sp>
        <p:nvSpPr>
          <p:cNvPr id="148" name="Google Shape;148;p7"/>
          <p:cNvSpPr txBox="1"/>
          <p:nvPr/>
        </p:nvSpPr>
        <p:spPr>
          <a:xfrm>
            <a:off x="769089" y="2427363"/>
            <a:ext cx="1580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I want to Register</a:t>
            </a:r>
            <a:endParaRPr b="0" i="0" sz="1500" u="none" cap="none" strike="noStrike">
              <a:solidFill>
                <a:srgbClr val="280099"/>
              </a:solidFill>
              <a:latin typeface="Calibri"/>
              <a:ea typeface="Calibri"/>
              <a:cs typeface="Calibri"/>
              <a:sym typeface="Calibri"/>
            </a:endParaRPr>
          </a:p>
        </p:txBody>
      </p:sp>
      <p:sp>
        <p:nvSpPr>
          <p:cNvPr id="149" name="Google Shape;149;p7"/>
          <p:cNvSpPr txBox="1"/>
          <p:nvPr/>
        </p:nvSpPr>
        <p:spPr>
          <a:xfrm>
            <a:off x="1076749" y="2142929"/>
            <a:ext cx="96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80099"/>
                </a:solidFill>
                <a:latin typeface="Calibri"/>
                <a:ea typeface="Calibri"/>
                <a:cs typeface="Calibri"/>
                <a:sym typeface="Calibri"/>
              </a:rPr>
              <a:t>Guest </a:t>
            </a:r>
            <a:endParaRPr b="0" i="0" sz="1800" u="none" cap="none" strike="noStrike">
              <a:solidFill>
                <a:srgbClr val="280099"/>
              </a:solidFill>
              <a:latin typeface="Calibri"/>
              <a:ea typeface="Calibri"/>
              <a:cs typeface="Calibri"/>
              <a:sym typeface="Calibri"/>
            </a:endParaRPr>
          </a:p>
        </p:txBody>
      </p:sp>
      <p:sp>
        <p:nvSpPr>
          <p:cNvPr id="150" name="Google Shape;150;p7"/>
          <p:cNvSpPr txBox="1"/>
          <p:nvPr/>
        </p:nvSpPr>
        <p:spPr>
          <a:xfrm>
            <a:off x="7211449" y="2427422"/>
            <a:ext cx="1119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80099"/>
              </a:solidFill>
              <a:latin typeface="Calibri"/>
              <a:ea typeface="Calibri"/>
              <a:cs typeface="Calibri"/>
              <a:sym typeface="Calibri"/>
            </a:endParaRPr>
          </a:p>
        </p:txBody>
      </p:sp>
      <p:sp>
        <p:nvSpPr>
          <p:cNvPr id="151" name="Google Shape;151;p7"/>
          <p:cNvSpPr txBox="1"/>
          <p:nvPr/>
        </p:nvSpPr>
        <p:spPr>
          <a:xfrm>
            <a:off x="1525850" y="3089297"/>
            <a:ext cx="1687800" cy="31162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80099"/>
              </a:solidFill>
              <a:latin typeface="Calibri"/>
              <a:ea typeface="Calibri"/>
              <a:cs typeface="Calibri"/>
              <a:sym typeface="Calibri"/>
            </a:endParaRPr>
          </a:p>
        </p:txBody>
      </p:sp>
      <p:pic>
        <p:nvPicPr>
          <p:cNvPr id="146" name="Google Shape;146;p7"/>
          <p:cNvPicPr preferRelativeResize="0"/>
          <p:nvPr/>
        </p:nvPicPr>
        <p:blipFill rotWithShape="1">
          <a:blip r:embed="rId3">
            <a:alphaModFix/>
          </a:blip>
          <a:srcRect b="0" l="0" r="0" t="0"/>
          <a:stretch/>
        </p:blipFill>
        <p:spPr>
          <a:xfrm>
            <a:off x="986337" y="1215138"/>
            <a:ext cx="886275" cy="886275"/>
          </a:xfrm>
          <a:prstGeom prst="rect">
            <a:avLst/>
          </a:prstGeom>
          <a:noFill/>
          <a:ln>
            <a:noFill/>
          </a:ln>
        </p:spPr>
      </p:pic>
      <p:cxnSp>
        <p:nvCxnSpPr>
          <p:cNvPr id="152" name="Google Shape;152;p7"/>
          <p:cNvCxnSpPr>
            <a:stCxn id="153" idx="1"/>
            <a:endCxn id="154" idx="3"/>
          </p:cNvCxnSpPr>
          <p:nvPr/>
        </p:nvCxnSpPr>
        <p:spPr>
          <a:xfrm rot="10800000">
            <a:off x="3313499" y="3914570"/>
            <a:ext cx="1714800" cy="0"/>
          </a:xfrm>
          <a:prstGeom prst="straightConnector1">
            <a:avLst/>
          </a:prstGeom>
          <a:noFill/>
          <a:ln cap="flat" cmpd="sng" w="9525">
            <a:solidFill>
              <a:schemeClr val="dk2"/>
            </a:solidFill>
            <a:prstDash val="solid"/>
            <a:round/>
            <a:headEnd len="sm" w="sm" type="none"/>
            <a:tailEnd len="med" w="med" type="triangle"/>
          </a:ln>
        </p:spPr>
      </p:cxnSp>
      <p:pic>
        <p:nvPicPr>
          <p:cNvPr id="147" name="Google Shape;147;p7"/>
          <p:cNvPicPr preferRelativeResize="0"/>
          <p:nvPr/>
        </p:nvPicPr>
        <p:blipFill rotWithShape="1">
          <a:blip r:embed="rId4">
            <a:alphaModFix/>
          </a:blip>
          <a:srcRect b="0" l="0" r="0" t="0"/>
          <a:stretch/>
        </p:blipFill>
        <p:spPr>
          <a:xfrm>
            <a:off x="5441325" y="686950"/>
            <a:ext cx="2321226" cy="1942674"/>
          </a:xfrm>
          <a:prstGeom prst="rect">
            <a:avLst/>
          </a:prstGeom>
          <a:noFill/>
          <a:ln>
            <a:noFill/>
          </a:ln>
        </p:spPr>
      </p:pic>
      <p:pic>
        <p:nvPicPr>
          <p:cNvPr id="153" name="Google Shape;153;p7"/>
          <p:cNvPicPr preferRelativeResize="0"/>
          <p:nvPr/>
        </p:nvPicPr>
        <p:blipFill rotWithShape="1">
          <a:blip r:embed="rId5">
            <a:alphaModFix/>
          </a:blip>
          <a:srcRect b="0" l="0" r="0" t="0"/>
          <a:stretch/>
        </p:blipFill>
        <p:spPr>
          <a:xfrm>
            <a:off x="5028299" y="2857751"/>
            <a:ext cx="3147300" cy="2113638"/>
          </a:xfrm>
          <a:prstGeom prst="rect">
            <a:avLst/>
          </a:prstGeom>
          <a:noFill/>
          <a:ln>
            <a:noFill/>
          </a:ln>
        </p:spPr>
      </p:pic>
      <p:cxnSp>
        <p:nvCxnSpPr>
          <p:cNvPr id="155" name="Google Shape;155;p7"/>
          <p:cNvCxnSpPr>
            <a:stCxn id="147" idx="2"/>
            <a:endCxn id="153" idx="0"/>
          </p:cNvCxnSpPr>
          <p:nvPr/>
        </p:nvCxnSpPr>
        <p:spPr>
          <a:xfrm>
            <a:off x="6601938" y="2629624"/>
            <a:ext cx="0" cy="228000"/>
          </a:xfrm>
          <a:prstGeom prst="straightConnector1">
            <a:avLst/>
          </a:prstGeom>
          <a:noFill/>
          <a:ln cap="flat" cmpd="sng" w="9525">
            <a:solidFill>
              <a:schemeClr val="dk2"/>
            </a:solidFill>
            <a:prstDash val="solid"/>
            <a:round/>
            <a:headEnd len="sm" w="sm" type="none"/>
            <a:tailEnd len="med" w="med" type="triangle"/>
          </a:ln>
        </p:spPr>
      </p:cxnSp>
      <p:pic>
        <p:nvPicPr>
          <p:cNvPr id="154" name="Google Shape;154;p7"/>
          <p:cNvPicPr preferRelativeResize="0"/>
          <p:nvPr/>
        </p:nvPicPr>
        <p:blipFill rotWithShape="1">
          <a:blip r:embed="rId6">
            <a:alphaModFix/>
          </a:blip>
          <a:srcRect b="0" l="0" r="0" t="0"/>
          <a:stretch/>
        </p:blipFill>
        <p:spPr>
          <a:xfrm>
            <a:off x="204200" y="3168824"/>
            <a:ext cx="3109273" cy="1491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type="title"/>
          </p:nvPr>
        </p:nvSpPr>
        <p:spPr>
          <a:xfrm>
            <a:off x="2124075" y="0"/>
            <a:ext cx="6852300" cy="62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40"/>
              <a:buFont typeface="Calibri"/>
              <a:buNone/>
            </a:pPr>
            <a:r>
              <a:rPr lang="en-GB" sz="2800">
                <a:solidFill>
                  <a:srgbClr val="0070C0"/>
                </a:solidFill>
              </a:rPr>
              <a:t>Demonstration|</a:t>
            </a:r>
            <a:r>
              <a:rPr lang="en-GB" sz="2800"/>
              <a:t>Login with google account</a:t>
            </a:r>
            <a:endParaRPr sz="2800">
              <a:solidFill>
                <a:srgbClr val="0070C0"/>
              </a:solidFill>
            </a:endParaRPr>
          </a:p>
        </p:txBody>
      </p:sp>
      <p:cxnSp>
        <p:nvCxnSpPr>
          <p:cNvPr id="161" name="Google Shape;161;p8"/>
          <p:cNvCxnSpPr/>
          <p:nvPr/>
        </p:nvCxnSpPr>
        <p:spPr>
          <a:xfrm flipH="1" rot="10800000">
            <a:off x="1076363" y="1717875"/>
            <a:ext cx="1779600" cy="21900"/>
          </a:xfrm>
          <a:prstGeom prst="straightConnector1">
            <a:avLst/>
          </a:prstGeom>
          <a:noFill/>
          <a:ln cap="flat" cmpd="sng" w="9525">
            <a:solidFill>
              <a:schemeClr val="dk2"/>
            </a:solidFill>
            <a:prstDash val="solid"/>
            <a:round/>
            <a:headEnd len="sm" w="sm" type="none"/>
            <a:tailEnd len="med" w="med" type="triangle"/>
          </a:ln>
        </p:spPr>
      </p:cxnSp>
      <p:sp>
        <p:nvSpPr>
          <p:cNvPr id="162" name="Google Shape;162;p8"/>
          <p:cNvSpPr txBox="1"/>
          <p:nvPr/>
        </p:nvSpPr>
        <p:spPr>
          <a:xfrm>
            <a:off x="685551" y="1922325"/>
            <a:ext cx="1580700" cy="31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I want to Register</a:t>
            </a:r>
            <a:endParaRPr b="0" i="0" sz="1500" u="none" cap="none" strike="noStrike">
              <a:solidFill>
                <a:srgbClr val="280099"/>
              </a:solidFill>
              <a:latin typeface="Calibri"/>
              <a:ea typeface="Calibri"/>
              <a:cs typeface="Calibri"/>
              <a:sym typeface="Calibri"/>
            </a:endParaRPr>
          </a:p>
        </p:txBody>
      </p:sp>
      <p:sp>
        <p:nvSpPr>
          <p:cNvPr id="163" name="Google Shape;163;p8"/>
          <p:cNvSpPr txBox="1"/>
          <p:nvPr/>
        </p:nvSpPr>
        <p:spPr>
          <a:xfrm>
            <a:off x="237024" y="1544804"/>
            <a:ext cx="9654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80099"/>
                </a:solidFill>
                <a:latin typeface="Calibri"/>
                <a:ea typeface="Calibri"/>
                <a:cs typeface="Calibri"/>
                <a:sym typeface="Calibri"/>
              </a:rPr>
              <a:t>Guest </a:t>
            </a:r>
            <a:endParaRPr b="0" i="0" sz="1800" u="none" cap="none" strike="noStrike">
              <a:solidFill>
                <a:srgbClr val="280099"/>
              </a:solidFill>
              <a:latin typeface="Calibri"/>
              <a:ea typeface="Calibri"/>
              <a:cs typeface="Calibri"/>
              <a:sym typeface="Calibri"/>
            </a:endParaRPr>
          </a:p>
        </p:txBody>
      </p:sp>
      <p:sp>
        <p:nvSpPr>
          <p:cNvPr id="164" name="Google Shape;164;p8"/>
          <p:cNvSpPr txBox="1"/>
          <p:nvPr/>
        </p:nvSpPr>
        <p:spPr>
          <a:xfrm>
            <a:off x="7211449" y="2427422"/>
            <a:ext cx="1119000" cy="31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80099"/>
              </a:solidFill>
              <a:latin typeface="Calibri"/>
              <a:ea typeface="Calibri"/>
              <a:cs typeface="Calibri"/>
              <a:sym typeface="Calibri"/>
            </a:endParaRPr>
          </a:p>
        </p:txBody>
      </p:sp>
      <p:pic>
        <p:nvPicPr>
          <p:cNvPr id="165" name="Google Shape;165;p8"/>
          <p:cNvPicPr preferRelativeResize="0"/>
          <p:nvPr/>
        </p:nvPicPr>
        <p:blipFill rotWithShape="1">
          <a:blip r:embed="rId3">
            <a:alphaModFix/>
          </a:blip>
          <a:srcRect b="0" l="0" r="0" t="0"/>
          <a:stretch/>
        </p:blipFill>
        <p:spPr>
          <a:xfrm>
            <a:off x="128874" y="745088"/>
            <a:ext cx="886275" cy="886275"/>
          </a:xfrm>
          <a:prstGeom prst="rect">
            <a:avLst/>
          </a:prstGeom>
          <a:noFill/>
          <a:ln>
            <a:noFill/>
          </a:ln>
        </p:spPr>
      </p:pic>
      <p:cxnSp>
        <p:nvCxnSpPr>
          <p:cNvPr id="166" name="Google Shape;166;p8"/>
          <p:cNvCxnSpPr>
            <a:stCxn id="167" idx="2"/>
            <a:endCxn id="168" idx="0"/>
          </p:cNvCxnSpPr>
          <p:nvPr/>
        </p:nvCxnSpPr>
        <p:spPr>
          <a:xfrm flipH="1">
            <a:off x="2279938" y="2689274"/>
            <a:ext cx="1746600" cy="442800"/>
          </a:xfrm>
          <a:prstGeom prst="straightConnector1">
            <a:avLst/>
          </a:prstGeom>
          <a:noFill/>
          <a:ln cap="flat" cmpd="sng" w="9525">
            <a:solidFill>
              <a:schemeClr val="dk2"/>
            </a:solidFill>
            <a:prstDash val="solid"/>
            <a:round/>
            <a:headEnd len="sm" w="sm" type="none"/>
            <a:tailEnd len="med" w="med" type="triangle"/>
          </a:ln>
        </p:spPr>
      </p:cxnSp>
      <p:cxnSp>
        <p:nvCxnSpPr>
          <p:cNvPr id="169" name="Google Shape;169;p8"/>
          <p:cNvCxnSpPr>
            <a:stCxn id="168" idx="3"/>
            <a:endCxn id="170" idx="1"/>
          </p:cNvCxnSpPr>
          <p:nvPr/>
        </p:nvCxnSpPr>
        <p:spPr>
          <a:xfrm>
            <a:off x="4323005" y="3819419"/>
            <a:ext cx="718200" cy="0"/>
          </a:xfrm>
          <a:prstGeom prst="straightConnector1">
            <a:avLst/>
          </a:prstGeom>
          <a:noFill/>
          <a:ln cap="flat" cmpd="sng" w="9525">
            <a:solidFill>
              <a:schemeClr val="dk2"/>
            </a:solidFill>
            <a:prstDash val="solid"/>
            <a:round/>
            <a:headEnd len="sm" w="sm" type="none"/>
            <a:tailEnd len="med" w="med" type="triangle"/>
          </a:ln>
        </p:spPr>
      </p:cxnSp>
      <p:cxnSp>
        <p:nvCxnSpPr>
          <p:cNvPr id="171" name="Google Shape;171;p8"/>
          <p:cNvCxnSpPr>
            <a:endCxn id="172" idx="2"/>
          </p:cNvCxnSpPr>
          <p:nvPr/>
        </p:nvCxnSpPr>
        <p:spPr>
          <a:xfrm flipH="1" rot="10800000">
            <a:off x="6879374" y="2385698"/>
            <a:ext cx="161400" cy="840900"/>
          </a:xfrm>
          <a:prstGeom prst="straightConnector1">
            <a:avLst/>
          </a:prstGeom>
          <a:noFill/>
          <a:ln cap="flat" cmpd="sng" w="9525">
            <a:solidFill>
              <a:schemeClr val="dk2"/>
            </a:solidFill>
            <a:prstDash val="solid"/>
            <a:round/>
            <a:headEnd len="sm" w="sm" type="none"/>
            <a:tailEnd len="med" w="med" type="triangle"/>
          </a:ln>
        </p:spPr>
      </p:cxnSp>
      <p:pic>
        <p:nvPicPr>
          <p:cNvPr id="167" name="Google Shape;167;p8"/>
          <p:cNvPicPr preferRelativeResize="0"/>
          <p:nvPr/>
        </p:nvPicPr>
        <p:blipFill rotWithShape="1">
          <a:blip r:embed="rId4">
            <a:alphaModFix/>
          </a:blip>
          <a:srcRect b="0" l="0" r="0" t="0"/>
          <a:stretch/>
        </p:blipFill>
        <p:spPr>
          <a:xfrm>
            <a:off x="2865925" y="746600"/>
            <a:ext cx="2321226" cy="1942674"/>
          </a:xfrm>
          <a:prstGeom prst="rect">
            <a:avLst/>
          </a:prstGeom>
          <a:noFill/>
          <a:ln>
            <a:noFill/>
          </a:ln>
        </p:spPr>
      </p:pic>
      <p:pic>
        <p:nvPicPr>
          <p:cNvPr id="170" name="Google Shape;170;p8"/>
          <p:cNvPicPr preferRelativeResize="0"/>
          <p:nvPr/>
        </p:nvPicPr>
        <p:blipFill rotWithShape="1">
          <a:blip r:embed="rId5">
            <a:alphaModFix/>
          </a:blip>
          <a:srcRect b="0" l="0" r="0" t="0"/>
          <a:stretch/>
        </p:blipFill>
        <p:spPr>
          <a:xfrm>
            <a:off x="5041162" y="3145775"/>
            <a:ext cx="3999236" cy="1347275"/>
          </a:xfrm>
          <a:prstGeom prst="rect">
            <a:avLst/>
          </a:prstGeom>
          <a:noFill/>
          <a:ln>
            <a:noFill/>
          </a:ln>
        </p:spPr>
      </p:pic>
      <p:pic>
        <p:nvPicPr>
          <p:cNvPr id="168" name="Google Shape;168;p8"/>
          <p:cNvPicPr preferRelativeResize="0"/>
          <p:nvPr/>
        </p:nvPicPr>
        <p:blipFill rotWithShape="1">
          <a:blip r:embed="rId6">
            <a:alphaModFix/>
          </a:blip>
          <a:srcRect b="0" l="0" r="0" t="0"/>
          <a:stretch/>
        </p:blipFill>
        <p:spPr>
          <a:xfrm>
            <a:off x="237025" y="3132144"/>
            <a:ext cx="4085980" cy="1374550"/>
          </a:xfrm>
          <a:prstGeom prst="rect">
            <a:avLst/>
          </a:prstGeom>
          <a:noFill/>
          <a:ln>
            <a:noFill/>
          </a:ln>
        </p:spPr>
      </p:pic>
      <p:pic>
        <p:nvPicPr>
          <p:cNvPr id="172" name="Google Shape;172;p8"/>
          <p:cNvPicPr preferRelativeResize="0"/>
          <p:nvPr/>
        </p:nvPicPr>
        <p:blipFill rotWithShape="1">
          <a:blip r:embed="rId7">
            <a:alphaModFix/>
          </a:blip>
          <a:srcRect b="0" l="0" r="0" t="0"/>
          <a:stretch/>
        </p:blipFill>
        <p:spPr>
          <a:xfrm>
            <a:off x="5486138" y="894174"/>
            <a:ext cx="3109273" cy="1491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9"/>
          <p:cNvSpPr txBox="1"/>
          <p:nvPr>
            <p:ph type="title"/>
          </p:nvPr>
        </p:nvSpPr>
        <p:spPr>
          <a:xfrm>
            <a:off x="2124075" y="0"/>
            <a:ext cx="6852300" cy="627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70C0"/>
              </a:buClr>
              <a:buSzPts val="3240"/>
              <a:buFont typeface="Calibri"/>
              <a:buNone/>
            </a:pPr>
            <a:r>
              <a:rPr lang="en-GB" sz="2800">
                <a:solidFill>
                  <a:srgbClr val="0070C0"/>
                </a:solidFill>
              </a:rPr>
              <a:t>Demonstration|Home and </a:t>
            </a:r>
            <a:r>
              <a:rPr lang="en-GB" sz="2800"/>
              <a:t>Service</a:t>
            </a:r>
            <a:r>
              <a:rPr lang="en-GB" sz="2800">
                <a:solidFill>
                  <a:srgbClr val="0070C0"/>
                </a:solidFill>
              </a:rPr>
              <a:t> Browsing</a:t>
            </a:r>
            <a:endParaRPr sz="2800">
              <a:solidFill>
                <a:srgbClr val="0070C0"/>
              </a:solidFill>
            </a:endParaRPr>
          </a:p>
        </p:txBody>
      </p:sp>
      <p:cxnSp>
        <p:nvCxnSpPr>
          <p:cNvPr id="178" name="Google Shape;178;p9"/>
          <p:cNvCxnSpPr/>
          <p:nvPr/>
        </p:nvCxnSpPr>
        <p:spPr>
          <a:xfrm flipH="1" rot="10800000">
            <a:off x="1310613" y="1307149"/>
            <a:ext cx="1407300" cy="24600"/>
          </a:xfrm>
          <a:prstGeom prst="straightConnector1">
            <a:avLst/>
          </a:prstGeom>
          <a:noFill/>
          <a:ln cap="flat" cmpd="sng" w="9525">
            <a:solidFill>
              <a:schemeClr val="dk2"/>
            </a:solidFill>
            <a:prstDash val="solid"/>
            <a:round/>
            <a:headEnd len="sm" w="sm" type="none"/>
            <a:tailEnd len="med" w="med" type="triangle"/>
          </a:ln>
        </p:spPr>
      </p:cxnSp>
      <p:sp>
        <p:nvSpPr>
          <p:cNvPr id="179" name="Google Shape;179;p9"/>
          <p:cNvSpPr txBox="1"/>
          <p:nvPr/>
        </p:nvSpPr>
        <p:spPr>
          <a:xfrm>
            <a:off x="1310701" y="1386975"/>
            <a:ext cx="1580700" cy="31162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Login to system</a:t>
            </a:r>
            <a:endParaRPr b="0" i="0" sz="1500" u="none" cap="none" strike="noStrike">
              <a:solidFill>
                <a:srgbClr val="280099"/>
              </a:solidFill>
              <a:latin typeface="Calibri"/>
              <a:ea typeface="Calibri"/>
              <a:cs typeface="Calibri"/>
              <a:sym typeface="Calibri"/>
            </a:endParaRPr>
          </a:p>
        </p:txBody>
      </p:sp>
      <p:sp>
        <p:nvSpPr>
          <p:cNvPr id="180" name="Google Shape;180;p9"/>
          <p:cNvSpPr txBox="1"/>
          <p:nvPr/>
        </p:nvSpPr>
        <p:spPr>
          <a:xfrm>
            <a:off x="345174" y="1697803"/>
            <a:ext cx="965434" cy="34628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280099"/>
                </a:solidFill>
                <a:latin typeface="Calibri"/>
                <a:ea typeface="Calibri"/>
                <a:cs typeface="Calibri"/>
                <a:sym typeface="Calibri"/>
              </a:rPr>
              <a:t>Guest </a:t>
            </a:r>
            <a:endParaRPr b="0" i="0" sz="1800" u="none" cap="none" strike="noStrike">
              <a:solidFill>
                <a:srgbClr val="280099"/>
              </a:solidFill>
              <a:latin typeface="Calibri"/>
              <a:ea typeface="Calibri"/>
              <a:cs typeface="Calibri"/>
              <a:sym typeface="Calibri"/>
            </a:endParaRPr>
          </a:p>
        </p:txBody>
      </p:sp>
      <p:sp>
        <p:nvSpPr>
          <p:cNvPr id="181" name="Google Shape;181;p9"/>
          <p:cNvSpPr txBox="1"/>
          <p:nvPr/>
        </p:nvSpPr>
        <p:spPr>
          <a:xfrm>
            <a:off x="4604163" y="1511569"/>
            <a:ext cx="1892100" cy="31162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Go to home page</a:t>
            </a:r>
            <a:endParaRPr b="0" i="0" sz="1500" u="none" cap="none" strike="noStrike">
              <a:solidFill>
                <a:srgbClr val="280099"/>
              </a:solidFill>
              <a:latin typeface="Calibri"/>
              <a:ea typeface="Calibri"/>
              <a:cs typeface="Calibri"/>
              <a:sym typeface="Calibri"/>
            </a:endParaRPr>
          </a:p>
        </p:txBody>
      </p:sp>
      <p:cxnSp>
        <p:nvCxnSpPr>
          <p:cNvPr id="182" name="Google Shape;182;p9"/>
          <p:cNvCxnSpPr/>
          <p:nvPr/>
        </p:nvCxnSpPr>
        <p:spPr>
          <a:xfrm flipH="1" rot="10800000">
            <a:off x="4076561" y="1294849"/>
            <a:ext cx="1753500" cy="15000"/>
          </a:xfrm>
          <a:prstGeom prst="straightConnector1">
            <a:avLst/>
          </a:prstGeom>
          <a:noFill/>
          <a:ln cap="flat" cmpd="sng" w="9525">
            <a:solidFill>
              <a:schemeClr val="dk2"/>
            </a:solidFill>
            <a:prstDash val="solid"/>
            <a:round/>
            <a:headEnd len="sm" w="sm" type="none"/>
            <a:tailEnd len="med" w="med" type="triangle"/>
          </a:ln>
        </p:spPr>
      </p:cxnSp>
      <p:cxnSp>
        <p:nvCxnSpPr>
          <p:cNvPr id="183" name="Google Shape;183;p9"/>
          <p:cNvCxnSpPr/>
          <p:nvPr/>
        </p:nvCxnSpPr>
        <p:spPr>
          <a:xfrm>
            <a:off x="7112600" y="1883544"/>
            <a:ext cx="16200" cy="1194900"/>
          </a:xfrm>
          <a:prstGeom prst="straightConnector1">
            <a:avLst/>
          </a:prstGeom>
          <a:noFill/>
          <a:ln cap="flat" cmpd="sng" w="9525">
            <a:solidFill>
              <a:schemeClr val="dk2"/>
            </a:solidFill>
            <a:prstDash val="solid"/>
            <a:round/>
            <a:headEnd len="sm" w="sm" type="none"/>
            <a:tailEnd len="med" w="med" type="triangle"/>
          </a:ln>
        </p:spPr>
      </p:cxnSp>
      <p:sp>
        <p:nvSpPr>
          <p:cNvPr id="184" name="Google Shape;184;p9"/>
          <p:cNvSpPr txBox="1"/>
          <p:nvPr/>
        </p:nvSpPr>
        <p:spPr>
          <a:xfrm>
            <a:off x="7191549" y="2258297"/>
            <a:ext cx="1119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Filter service</a:t>
            </a:r>
            <a:endParaRPr b="0" i="0" sz="1500" u="none" cap="none" strike="noStrike">
              <a:solidFill>
                <a:srgbClr val="280099"/>
              </a:solidFill>
              <a:latin typeface="Calibri"/>
              <a:ea typeface="Calibri"/>
              <a:cs typeface="Calibri"/>
              <a:sym typeface="Calibri"/>
            </a:endParaRPr>
          </a:p>
        </p:txBody>
      </p:sp>
      <p:sp>
        <p:nvSpPr>
          <p:cNvPr id="185" name="Google Shape;185;p9"/>
          <p:cNvSpPr txBox="1"/>
          <p:nvPr/>
        </p:nvSpPr>
        <p:spPr>
          <a:xfrm>
            <a:off x="3521875" y="1992404"/>
            <a:ext cx="168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280099"/>
                </a:solidFill>
                <a:latin typeface="Calibri"/>
                <a:ea typeface="Calibri"/>
                <a:cs typeface="Calibri"/>
                <a:sym typeface="Calibri"/>
              </a:rPr>
              <a:t>Filter service by category</a:t>
            </a:r>
            <a:endParaRPr b="0" i="0" sz="1500" u="none" cap="none" strike="noStrike">
              <a:solidFill>
                <a:srgbClr val="280099"/>
              </a:solidFill>
              <a:latin typeface="Calibri"/>
              <a:ea typeface="Calibri"/>
              <a:cs typeface="Calibri"/>
              <a:sym typeface="Calibri"/>
            </a:endParaRPr>
          </a:p>
        </p:txBody>
      </p:sp>
      <p:sp>
        <p:nvSpPr>
          <p:cNvPr id="186" name="Google Shape;186;p9"/>
          <p:cNvSpPr txBox="1"/>
          <p:nvPr/>
        </p:nvSpPr>
        <p:spPr>
          <a:xfrm>
            <a:off x="3193738" y="3515494"/>
            <a:ext cx="1892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rgbClr val="280099"/>
              </a:solidFill>
              <a:latin typeface="Calibri"/>
              <a:ea typeface="Calibri"/>
              <a:cs typeface="Calibri"/>
              <a:sym typeface="Calibri"/>
            </a:endParaRPr>
          </a:p>
        </p:txBody>
      </p:sp>
      <p:cxnSp>
        <p:nvCxnSpPr>
          <p:cNvPr id="187" name="Google Shape;187;p9"/>
          <p:cNvCxnSpPr>
            <a:stCxn id="188" idx="1"/>
          </p:cNvCxnSpPr>
          <p:nvPr/>
        </p:nvCxnSpPr>
        <p:spPr>
          <a:xfrm rot="10800000">
            <a:off x="4866875" y="2331988"/>
            <a:ext cx="1340400" cy="1620300"/>
          </a:xfrm>
          <a:prstGeom prst="straightConnector1">
            <a:avLst/>
          </a:prstGeom>
          <a:noFill/>
          <a:ln cap="flat" cmpd="sng" w="9525">
            <a:solidFill>
              <a:schemeClr val="dk2"/>
            </a:solidFill>
            <a:prstDash val="solid"/>
            <a:round/>
            <a:headEnd len="sm" w="sm" type="none"/>
            <a:tailEnd len="med" w="med" type="triangle"/>
          </a:ln>
        </p:spPr>
      </p:cxnSp>
      <p:pic>
        <p:nvPicPr>
          <p:cNvPr id="189" name="Google Shape;189;p9"/>
          <p:cNvPicPr preferRelativeResize="0"/>
          <p:nvPr/>
        </p:nvPicPr>
        <p:blipFill rotWithShape="1">
          <a:blip r:embed="rId3">
            <a:alphaModFix/>
          </a:blip>
          <a:srcRect b="0" l="0" r="0" t="0"/>
          <a:stretch/>
        </p:blipFill>
        <p:spPr>
          <a:xfrm>
            <a:off x="1357522" y="3665906"/>
            <a:ext cx="541969" cy="541969"/>
          </a:xfrm>
          <a:prstGeom prst="rect">
            <a:avLst/>
          </a:prstGeom>
          <a:noFill/>
          <a:ln>
            <a:noFill/>
          </a:ln>
        </p:spPr>
      </p:pic>
      <p:cxnSp>
        <p:nvCxnSpPr>
          <p:cNvPr id="190" name="Google Shape;190;p9"/>
          <p:cNvCxnSpPr>
            <a:stCxn id="188" idx="1"/>
          </p:cNvCxnSpPr>
          <p:nvPr/>
        </p:nvCxnSpPr>
        <p:spPr>
          <a:xfrm rot="10800000">
            <a:off x="2240375" y="3744688"/>
            <a:ext cx="3966900" cy="207600"/>
          </a:xfrm>
          <a:prstGeom prst="straightConnector1">
            <a:avLst/>
          </a:prstGeom>
          <a:noFill/>
          <a:ln cap="flat" cmpd="sng" w="9525">
            <a:solidFill>
              <a:schemeClr val="dk2"/>
            </a:solidFill>
            <a:prstDash val="solid"/>
            <a:round/>
            <a:headEnd len="sm" w="sm" type="none"/>
            <a:tailEnd len="med" w="med" type="triangle"/>
          </a:ln>
        </p:spPr>
      </p:cxnSp>
      <p:sp>
        <p:nvSpPr>
          <p:cNvPr id="191" name="Google Shape;191;p9"/>
          <p:cNvSpPr txBox="1"/>
          <p:nvPr/>
        </p:nvSpPr>
        <p:spPr>
          <a:xfrm>
            <a:off x="1146275" y="3238613"/>
            <a:ext cx="1241700" cy="2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GB" sz="1300" u="none" cap="none" strike="noStrike">
                <a:solidFill>
                  <a:srgbClr val="280099"/>
                </a:solidFill>
                <a:latin typeface="Calibri"/>
                <a:ea typeface="Calibri"/>
                <a:cs typeface="Calibri"/>
                <a:sym typeface="Calibri"/>
              </a:rPr>
              <a:t>Search  by name</a:t>
            </a:r>
            <a:endParaRPr b="0" i="0" sz="1300" u="none" cap="none" strike="noStrike">
              <a:solidFill>
                <a:srgbClr val="280099"/>
              </a:solidFill>
              <a:latin typeface="Calibri"/>
              <a:ea typeface="Calibri"/>
              <a:cs typeface="Calibri"/>
              <a:sym typeface="Calibri"/>
            </a:endParaRPr>
          </a:p>
        </p:txBody>
      </p:sp>
      <p:pic>
        <p:nvPicPr>
          <p:cNvPr id="192" name="Google Shape;192;p9"/>
          <p:cNvPicPr preferRelativeResize="0"/>
          <p:nvPr/>
        </p:nvPicPr>
        <p:blipFill rotWithShape="1">
          <a:blip r:embed="rId4">
            <a:alphaModFix/>
          </a:blip>
          <a:srcRect b="0" l="0" r="0" t="0"/>
          <a:stretch/>
        </p:blipFill>
        <p:spPr>
          <a:xfrm>
            <a:off x="128899" y="859181"/>
            <a:ext cx="886275" cy="886275"/>
          </a:xfrm>
          <a:prstGeom prst="rect">
            <a:avLst/>
          </a:prstGeom>
          <a:noFill/>
          <a:ln>
            <a:noFill/>
          </a:ln>
        </p:spPr>
      </p:pic>
      <p:pic>
        <p:nvPicPr>
          <p:cNvPr id="193" name="Google Shape;193;p9"/>
          <p:cNvPicPr preferRelativeResize="0"/>
          <p:nvPr/>
        </p:nvPicPr>
        <p:blipFill rotWithShape="1">
          <a:blip r:embed="rId5">
            <a:alphaModFix/>
          </a:blip>
          <a:srcRect b="0" l="0" r="0" t="0"/>
          <a:stretch/>
        </p:blipFill>
        <p:spPr>
          <a:xfrm>
            <a:off x="2717937" y="689636"/>
            <a:ext cx="1580699" cy="1149374"/>
          </a:xfrm>
          <a:prstGeom prst="rect">
            <a:avLst/>
          </a:prstGeom>
          <a:noFill/>
          <a:ln>
            <a:noFill/>
          </a:ln>
        </p:spPr>
      </p:pic>
      <p:pic>
        <p:nvPicPr>
          <p:cNvPr id="194" name="Google Shape;194;p9"/>
          <p:cNvPicPr preferRelativeResize="0"/>
          <p:nvPr/>
        </p:nvPicPr>
        <p:blipFill rotWithShape="1">
          <a:blip r:embed="rId6">
            <a:alphaModFix/>
          </a:blip>
          <a:srcRect b="0" l="0" r="0" t="0"/>
          <a:stretch/>
        </p:blipFill>
        <p:spPr>
          <a:xfrm>
            <a:off x="6085687" y="651750"/>
            <a:ext cx="2276524" cy="1335401"/>
          </a:xfrm>
          <a:prstGeom prst="rect">
            <a:avLst/>
          </a:prstGeom>
          <a:noFill/>
          <a:ln>
            <a:noFill/>
          </a:ln>
        </p:spPr>
      </p:pic>
      <p:pic>
        <p:nvPicPr>
          <p:cNvPr id="188" name="Google Shape;188;p9"/>
          <p:cNvPicPr preferRelativeResize="0"/>
          <p:nvPr/>
        </p:nvPicPr>
        <p:blipFill rotWithShape="1">
          <a:blip r:embed="rId7">
            <a:alphaModFix/>
          </a:blip>
          <a:srcRect b="0" l="0" r="0" t="0"/>
          <a:stretch/>
        </p:blipFill>
        <p:spPr>
          <a:xfrm>
            <a:off x="6207275" y="3193725"/>
            <a:ext cx="2033323" cy="1517125"/>
          </a:xfrm>
          <a:prstGeom prst="rect">
            <a:avLst/>
          </a:prstGeom>
          <a:noFill/>
          <a:ln>
            <a:noFill/>
          </a:ln>
        </p:spPr>
      </p:pic>
      <p:pic>
        <p:nvPicPr>
          <p:cNvPr id="195" name="Google Shape;195;p9"/>
          <p:cNvPicPr preferRelativeResize="0"/>
          <p:nvPr/>
        </p:nvPicPr>
        <p:blipFill rotWithShape="1">
          <a:blip r:embed="rId8">
            <a:alphaModFix/>
          </a:blip>
          <a:srcRect b="0" l="0" r="0" t="0"/>
          <a:stretch/>
        </p:blipFill>
        <p:spPr>
          <a:xfrm>
            <a:off x="3610850" y="2537142"/>
            <a:ext cx="965425" cy="8609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ssion 02_Integration Managemen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